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94" r:id="rId2"/>
    <p:sldMasterId id="2147483717" r:id="rId3"/>
    <p:sldMasterId id="2147483719" r:id="rId4"/>
  </p:sldMasterIdLst>
  <p:notesMasterIdLst>
    <p:notesMasterId r:id="rId53"/>
  </p:notesMasterIdLst>
  <p:sldIdLst>
    <p:sldId id="271" r:id="rId5"/>
    <p:sldId id="333" r:id="rId6"/>
    <p:sldId id="273" r:id="rId7"/>
    <p:sldId id="274" r:id="rId8"/>
    <p:sldId id="275" r:id="rId9"/>
    <p:sldId id="303" r:id="rId10"/>
    <p:sldId id="304" r:id="rId11"/>
    <p:sldId id="305" r:id="rId12"/>
    <p:sldId id="306" r:id="rId13"/>
    <p:sldId id="307" r:id="rId14"/>
    <p:sldId id="308" r:id="rId15"/>
    <p:sldId id="313" r:id="rId16"/>
    <p:sldId id="316" r:id="rId17"/>
    <p:sldId id="317" r:id="rId18"/>
    <p:sldId id="318" r:id="rId19"/>
    <p:sldId id="315" r:id="rId20"/>
    <p:sldId id="314" r:id="rId21"/>
    <p:sldId id="311" r:id="rId22"/>
    <p:sldId id="319" r:id="rId23"/>
    <p:sldId id="312" r:id="rId24"/>
    <p:sldId id="320" r:id="rId25"/>
    <p:sldId id="321" r:id="rId26"/>
    <p:sldId id="322" r:id="rId27"/>
    <p:sldId id="323" r:id="rId28"/>
    <p:sldId id="324" r:id="rId29"/>
    <p:sldId id="325" r:id="rId30"/>
    <p:sldId id="326" r:id="rId31"/>
    <p:sldId id="327" r:id="rId32"/>
    <p:sldId id="328" r:id="rId33"/>
    <p:sldId id="329" r:id="rId34"/>
    <p:sldId id="330" r:id="rId35"/>
    <p:sldId id="331" r:id="rId36"/>
    <p:sldId id="332" r:id="rId37"/>
    <p:sldId id="256" r:id="rId38"/>
    <p:sldId id="257" r:id="rId39"/>
    <p:sldId id="258" r:id="rId40"/>
    <p:sldId id="259" r:id="rId41"/>
    <p:sldId id="260" r:id="rId42"/>
    <p:sldId id="261" r:id="rId43"/>
    <p:sldId id="262" r:id="rId44"/>
    <p:sldId id="263" r:id="rId45"/>
    <p:sldId id="264" r:id="rId46"/>
    <p:sldId id="265" r:id="rId47"/>
    <p:sldId id="266" r:id="rId48"/>
    <p:sldId id="267" r:id="rId49"/>
    <p:sldId id="268" r:id="rId50"/>
    <p:sldId id="269" r:id="rId51"/>
    <p:sldId id="270" r:id="rId52"/>
  </p:sldIdLst>
  <p:sldSz cx="9144000" cy="5143500" type="screen16x9"/>
  <p:notesSz cx="6858000" cy="9144000"/>
  <p:embeddedFontLst>
    <p:embeddedFont>
      <p:font typeface="Arial Black" panose="020B0A04020102020204" pitchFamily="34" charset="0"/>
      <p:bold r:id="rId54"/>
    </p:embeddedFont>
    <p:embeddedFont>
      <p:font typeface="Barlow Condensed" panose="00000506000000000000" pitchFamily="2" charset="0"/>
      <p:regular r:id="rId55"/>
      <p:bold r:id="rId56"/>
      <p:italic r:id="rId57"/>
      <p:boldItalic r:id="rId58"/>
    </p:embeddedFont>
    <p:embeddedFont>
      <p:font typeface="Cambay" panose="020B0604020202020204" charset="0"/>
      <p:regular r:id="rId59"/>
      <p:bold r:id="rId60"/>
      <p:italic r:id="rId61"/>
      <p:boldItalic r:id="rId62"/>
    </p:embeddedFont>
    <p:embeddedFont>
      <p:font typeface="Cambria Math" panose="02040503050406030204" pitchFamily="18" charset="0"/>
      <p:regular r:id="rId63"/>
    </p:embeddedFont>
    <p:embeddedFont>
      <p:font typeface="Georgia" panose="02040502050405020303" pitchFamily="18" charset="0"/>
      <p:regular r:id="rId64"/>
      <p:bold r:id="rId65"/>
      <p:italic r:id="rId66"/>
      <p:boldItalic r:id="rId67"/>
    </p:embeddedFont>
    <p:embeddedFont>
      <p:font typeface="Open Sans" panose="020B0606030504020204" pitchFamily="34" charset="0"/>
      <p:regular r:id="rId68"/>
      <p:bold r:id="rId69"/>
      <p:italic r:id="rId70"/>
      <p:boldItalic r:id="rId71"/>
    </p:embeddedFont>
    <p:embeddedFont>
      <p:font typeface="Palanquin" panose="020B0004020203020204" pitchFamily="34" charset="0"/>
      <p:regular r:id="rId72"/>
      <p:bold r:id="rId73"/>
    </p:embeddedFont>
    <p:embeddedFont>
      <p:font typeface="Palanquin SemiBold" panose="020B0004020203020204" pitchFamily="34" charset="0"/>
      <p:regular r:id="rId74"/>
      <p:bold r:id="rId75"/>
    </p:embeddedFont>
    <p:embeddedFont>
      <p:font typeface="Raleway" pitchFamily="2" charset="0"/>
      <p:regular r:id="rId76"/>
      <p:bold r:id="rId77"/>
      <p:italic r:id="rId78"/>
      <p:boldItalic r:id="rId79"/>
    </p:embeddedFont>
    <p:embeddedFont>
      <p:font typeface="Verdana" panose="020B0604030504040204" pitchFamily="34" charset="0"/>
      <p:regular r:id="rId80"/>
      <p:bold r:id="rId81"/>
      <p:italic r:id="rId82"/>
      <p:boldItalic r:id="rId8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EAC83A-D5D6-49F1-BE6A-AC06AD5D7CD0}" v="5" dt="2026-08-05T21:06:39.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946" y="39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0.fntdata"/><Relationship Id="rId68" Type="http://schemas.openxmlformats.org/officeDocument/2006/relationships/font" Target="fonts/font15.fntdata"/><Relationship Id="rId84" Type="http://schemas.openxmlformats.org/officeDocument/2006/relationships/presProps" Target="presProps.xml"/><Relationship Id="rId89"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notesMaster" Target="notesMasters/notesMaster1.xml"/><Relationship Id="rId58" Type="http://schemas.openxmlformats.org/officeDocument/2006/relationships/font" Target="fonts/font5.fntdata"/><Relationship Id="rId74" Type="http://schemas.openxmlformats.org/officeDocument/2006/relationships/font" Target="fonts/font21.fntdata"/><Relationship Id="rId79" Type="http://schemas.openxmlformats.org/officeDocument/2006/relationships/font" Target="fonts/font26.fntdata"/><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font" Target="fonts/font24.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9.fntdata"/><Relationship Id="rId80" Type="http://schemas.openxmlformats.org/officeDocument/2006/relationships/font" Target="fonts/font27.fntdata"/><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font" Target="fonts/font22.fntdata"/><Relationship Id="rId83" Type="http://schemas.openxmlformats.org/officeDocument/2006/relationships/font" Target="fonts/font30.fntdata"/><Relationship Id="rId88"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78" Type="http://schemas.openxmlformats.org/officeDocument/2006/relationships/font" Target="fonts/font25.fntdata"/><Relationship Id="rId81" Type="http://schemas.openxmlformats.org/officeDocument/2006/relationships/font" Target="fonts/font28.fntdata"/><Relationship Id="rId86"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2.fntdata"/><Relationship Id="rId76" Type="http://schemas.openxmlformats.org/officeDocument/2006/relationships/font" Target="fonts/font23.fntdata"/><Relationship Id="rId7" Type="http://schemas.openxmlformats.org/officeDocument/2006/relationships/slide" Target="slides/slide3.xml"/><Relationship Id="rId71" Type="http://schemas.openxmlformats.org/officeDocument/2006/relationships/font" Target="fonts/font18.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13.fntdata"/><Relationship Id="rId87" Type="http://schemas.openxmlformats.org/officeDocument/2006/relationships/tableStyles" Target="tableStyles.xml"/><Relationship Id="rId61" Type="http://schemas.openxmlformats.org/officeDocument/2006/relationships/font" Target="fonts/font8.fntdata"/><Relationship Id="rId82" Type="http://schemas.openxmlformats.org/officeDocument/2006/relationships/font" Target="fonts/font29.fntdata"/><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a Fazio" userId="c5f32770568f6b8d" providerId="LiveId" clId="{188E2B02-A640-42DB-A712-19D4AE287117}"/>
    <pc:docChg chg="undo redo custSel modSld">
      <pc:chgData name="Tea Fazio" userId="c5f32770568f6b8d" providerId="LiveId" clId="{188E2B02-A640-42DB-A712-19D4AE287117}" dt="2026-08-05T21:24:35.396" v="263" actId="207"/>
      <pc:docMkLst>
        <pc:docMk/>
      </pc:docMkLst>
      <pc:sldChg chg="addSp delSp modSp mod">
        <pc:chgData name="Tea Fazio" userId="c5f32770568f6b8d" providerId="LiveId" clId="{188E2B02-A640-42DB-A712-19D4AE287117}" dt="2026-08-05T21:24:22.398" v="262" actId="207"/>
        <pc:sldMkLst>
          <pc:docMk/>
          <pc:sldMk cId="114863653" sldId="271"/>
        </pc:sldMkLst>
        <pc:spChg chg="mod">
          <ac:chgData name="Tea Fazio" userId="c5f32770568f6b8d" providerId="LiveId" clId="{188E2B02-A640-42DB-A712-19D4AE287117}" dt="2026-08-05T21:15:00.408" v="203" actId="1076"/>
          <ac:spMkLst>
            <pc:docMk/>
            <pc:sldMk cId="114863653" sldId="271"/>
            <ac:spMk id="2" creationId="{00000000-0000-0000-0000-000000000000}"/>
          </ac:spMkLst>
        </pc:spChg>
        <pc:spChg chg="mod">
          <ac:chgData name="Tea Fazio" userId="c5f32770568f6b8d" providerId="LiveId" clId="{188E2B02-A640-42DB-A712-19D4AE287117}" dt="2026-08-05T21:24:22.398" v="262" actId="207"/>
          <ac:spMkLst>
            <pc:docMk/>
            <pc:sldMk cId="114863653" sldId="271"/>
            <ac:spMk id="4" creationId="{477E9B98-4292-7559-145D-9D90A539BF53}"/>
          </ac:spMkLst>
        </pc:spChg>
        <pc:spChg chg="add mod ord">
          <ac:chgData name="Tea Fazio" userId="c5f32770568f6b8d" providerId="LiveId" clId="{188E2B02-A640-42DB-A712-19D4AE287117}" dt="2026-08-05T20:55:47.291" v="43" actId="167"/>
          <ac:spMkLst>
            <pc:docMk/>
            <pc:sldMk cId="114863653" sldId="271"/>
            <ac:spMk id="7" creationId="{2B3A727F-D133-889E-F6FE-8FCC2E40CC09}"/>
          </ac:spMkLst>
        </pc:spChg>
        <pc:spChg chg="add mod ord">
          <ac:chgData name="Tea Fazio" userId="c5f32770568f6b8d" providerId="LiveId" clId="{188E2B02-A640-42DB-A712-19D4AE287117}" dt="2026-08-05T21:18:45.083" v="238" actId="14100"/>
          <ac:spMkLst>
            <pc:docMk/>
            <pc:sldMk cId="114863653" sldId="271"/>
            <ac:spMk id="15" creationId="{FE683A65-395A-0F29-3F90-4F1C46EE6317}"/>
          </ac:spMkLst>
        </pc:spChg>
        <pc:spChg chg="add mod">
          <ac:chgData name="Tea Fazio" userId="c5f32770568f6b8d" providerId="LiveId" clId="{188E2B02-A640-42DB-A712-19D4AE287117}" dt="2026-08-05T21:14:10.118" v="200" actId="207"/>
          <ac:spMkLst>
            <pc:docMk/>
            <pc:sldMk cId="114863653" sldId="271"/>
            <ac:spMk id="16" creationId="{345110CA-642D-1588-EED4-EB61728705F1}"/>
          </ac:spMkLst>
        </pc:spChg>
        <pc:spChg chg="add mod">
          <ac:chgData name="Tea Fazio" userId="c5f32770568f6b8d" providerId="LiveId" clId="{188E2B02-A640-42DB-A712-19D4AE287117}" dt="2026-08-05T21:06:39.472" v="140"/>
          <ac:spMkLst>
            <pc:docMk/>
            <pc:sldMk cId="114863653" sldId="271"/>
            <ac:spMk id="17" creationId="{DA7D979E-A79A-BE76-1483-D8D2C64C2C84}"/>
          </ac:spMkLst>
        </pc:spChg>
        <pc:picChg chg="add del mod ord">
          <ac:chgData name="Tea Fazio" userId="c5f32770568f6b8d" providerId="LiveId" clId="{188E2B02-A640-42DB-A712-19D4AE287117}" dt="2026-08-05T20:48:40.566" v="26" actId="478"/>
          <ac:picMkLst>
            <pc:docMk/>
            <pc:sldMk cId="114863653" sldId="271"/>
            <ac:picMk id="9" creationId="{EAFFC5FB-8E0A-A348-CC83-16BA402A66FD}"/>
          </ac:picMkLst>
        </pc:picChg>
        <pc:picChg chg="add del mod ord">
          <ac:chgData name="Tea Fazio" userId="c5f32770568f6b8d" providerId="LiveId" clId="{188E2B02-A640-42DB-A712-19D4AE287117}" dt="2026-08-05T20:50:33.393" v="39" actId="478"/>
          <ac:picMkLst>
            <pc:docMk/>
            <pc:sldMk cId="114863653" sldId="271"/>
            <ac:picMk id="12" creationId="{3E15D57B-3037-D709-4DE2-7568708628FD}"/>
          </ac:picMkLst>
        </pc:picChg>
        <pc:picChg chg="add mod ord">
          <ac:chgData name="Tea Fazio" userId="c5f32770568f6b8d" providerId="LiveId" clId="{188E2B02-A640-42DB-A712-19D4AE287117}" dt="2026-08-05T21:15:41.678" v="210" actId="29295"/>
          <ac:picMkLst>
            <pc:docMk/>
            <pc:sldMk cId="114863653" sldId="271"/>
            <ac:picMk id="14" creationId="{D8AB3A2C-09FB-CA93-FBAC-0DC7A62C5E08}"/>
          </ac:picMkLst>
        </pc:picChg>
      </pc:sldChg>
      <pc:sldChg chg="addSp modSp mod">
        <pc:chgData name="Tea Fazio" userId="c5f32770568f6b8d" providerId="LiveId" clId="{188E2B02-A640-42DB-A712-19D4AE287117}" dt="2026-08-05T21:24:35.396" v="263" actId="207"/>
        <pc:sldMkLst>
          <pc:docMk/>
          <pc:sldMk cId="1120000948" sldId="333"/>
        </pc:sldMkLst>
        <pc:spChg chg="mod ord">
          <ac:chgData name="Tea Fazio" userId="c5f32770568f6b8d" providerId="LiveId" clId="{188E2B02-A640-42DB-A712-19D4AE287117}" dt="2026-08-05T20:38:42.417" v="17" actId="1076"/>
          <ac:spMkLst>
            <pc:docMk/>
            <pc:sldMk cId="1120000948" sldId="333"/>
            <ac:spMk id="9" creationId="{830BF228-79D5-0E65-DF74-523304670312}"/>
          </ac:spMkLst>
        </pc:spChg>
        <pc:spChg chg="add mod">
          <ac:chgData name="Tea Fazio" userId="c5f32770568f6b8d" providerId="LiveId" clId="{188E2B02-A640-42DB-A712-19D4AE287117}" dt="2026-08-05T20:37:29.325" v="14" actId="14100"/>
          <ac:spMkLst>
            <pc:docMk/>
            <pc:sldMk cId="1120000948" sldId="333"/>
            <ac:spMk id="12" creationId="{003762D6-B18B-73C5-A8E0-EAC5E7D57C5C}"/>
          </ac:spMkLst>
        </pc:spChg>
        <pc:spChg chg="add mod ord">
          <ac:chgData name="Tea Fazio" userId="c5f32770568f6b8d" providerId="LiveId" clId="{188E2B02-A640-42DB-A712-19D4AE287117}" dt="2026-08-05T21:19:15.682" v="257" actId="1076"/>
          <ac:spMkLst>
            <pc:docMk/>
            <pc:sldMk cId="1120000948" sldId="333"/>
            <ac:spMk id="18" creationId="{B9F4E01C-A366-7CEF-BA8E-56ECF6494EB3}"/>
          </ac:spMkLst>
        </pc:spChg>
        <pc:spChg chg="add mod">
          <ac:chgData name="Tea Fazio" userId="c5f32770568f6b8d" providerId="LiveId" clId="{188E2B02-A640-42DB-A712-19D4AE287117}" dt="2026-08-05T21:24:35.396" v="263" actId="207"/>
          <ac:spMkLst>
            <pc:docMk/>
            <pc:sldMk cId="1120000948" sldId="333"/>
            <ac:spMk id="22" creationId="{6A11E09F-364A-D8FB-F568-869DA3A67CFE}"/>
          </ac:spMkLst>
        </pc:spChg>
        <pc:picChg chg="mod ord">
          <ac:chgData name="Tea Fazio" userId="c5f32770568f6b8d" providerId="LiveId" clId="{188E2B02-A640-42DB-A712-19D4AE287117}" dt="2026-08-05T21:19:16.036" v="258" actId="1076"/>
          <ac:picMkLst>
            <pc:docMk/>
            <pc:sldMk cId="1120000948" sldId="333"/>
            <ac:picMk id="5" creationId="{45B7A0EB-8E22-675E-09A3-F43BD67064A4}"/>
          </ac:picMkLst>
        </pc:picChg>
        <pc:picChg chg="add ord">
          <ac:chgData name="Tea Fazio" userId="c5f32770568f6b8d" providerId="LiveId" clId="{188E2B02-A640-42DB-A712-19D4AE287117}" dt="2026-08-05T21:17:37.125" v="226" actId="171"/>
          <ac:picMkLst>
            <pc:docMk/>
            <pc:sldMk cId="1120000948" sldId="333"/>
            <ac:picMk id="15" creationId="{7BBEA86A-297C-3D2D-AE3F-5505382F1A55}"/>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5" Type="http://schemas.openxmlformats.org/officeDocument/2006/relationships/image" Target="../media/image19.sv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5" Type="http://schemas.openxmlformats.org/officeDocument/2006/relationships/image" Target="../media/image19.sv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CF4318-B059-4A30-B978-26B782C023DF}"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93635800-3E3E-4A81-B168-8B857D804B7E}">
      <dgm:prSet/>
      <dgm:spPr/>
      <dgm:t>
        <a:bodyPr/>
        <a:lstStyle/>
        <a:p>
          <a:r>
            <a:rPr lang="en-US" dirty="0"/>
            <a:t>Collect data from GDR3</a:t>
          </a:r>
        </a:p>
      </dgm:t>
    </dgm:pt>
    <dgm:pt modelId="{F382D9D7-E2B7-48F5-B897-F01EAE70E691}" type="parTrans" cxnId="{D1AA1B2E-4AE4-41AC-B70B-20C3A825E904}">
      <dgm:prSet/>
      <dgm:spPr/>
      <dgm:t>
        <a:bodyPr/>
        <a:lstStyle/>
        <a:p>
          <a:endParaRPr lang="en-US"/>
        </a:p>
      </dgm:t>
    </dgm:pt>
    <dgm:pt modelId="{2BC73621-A2E1-40B4-8A2E-AC8AA4AF6FC4}" type="sibTrans" cxnId="{D1AA1B2E-4AE4-41AC-B70B-20C3A825E904}">
      <dgm:prSet/>
      <dgm:spPr/>
      <dgm:t>
        <a:bodyPr/>
        <a:lstStyle/>
        <a:p>
          <a:endParaRPr lang="en-US"/>
        </a:p>
      </dgm:t>
    </dgm:pt>
    <dgm:pt modelId="{CB6C239B-351C-4B25-BFBD-BE0992F5DAFB}">
      <dgm:prSet/>
      <dgm:spPr/>
      <dgm:t>
        <a:bodyPr/>
        <a:lstStyle/>
        <a:p>
          <a:r>
            <a:rPr lang="en-US" dirty="0"/>
            <a:t>Process, add features to database</a:t>
          </a:r>
        </a:p>
      </dgm:t>
    </dgm:pt>
    <dgm:pt modelId="{8D94D66E-9BDD-498A-9359-82A3E7CD296F}" type="parTrans" cxnId="{0920C882-0C94-4752-B04B-F7EC28000AD3}">
      <dgm:prSet/>
      <dgm:spPr/>
      <dgm:t>
        <a:bodyPr/>
        <a:lstStyle/>
        <a:p>
          <a:endParaRPr lang="en-US"/>
        </a:p>
      </dgm:t>
    </dgm:pt>
    <dgm:pt modelId="{A58D1FE1-3D88-413D-B0EA-B42C9405BC8E}" type="sibTrans" cxnId="{0920C882-0C94-4752-B04B-F7EC28000AD3}">
      <dgm:prSet/>
      <dgm:spPr/>
      <dgm:t>
        <a:bodyPr/>
        <a:lstStyle/>
        <a:p>
          <a:endParaRPr lang="en-US"/>
        </a:p>
      </dgm:t>
    </dgm:pt>
    <dgm:pt modelId="{3670C2B3-C73C-44D2-97C3-84E4E474BB67}">
      <dgm:prSet/>
      <dgm:spPr/>
      <dgm:t>
        <a:bodyPr/>
        <a:lstStyle/>
        <a:p>
          <a:r>
            <a:rPr lang="en-US"/>
            <a:t>Plot BP-RP colour index vs. absolute magnitude graph</a:t>
          </a:r>
        </a:p>
      </dgm:t>
    </dgm:pt>
    <dgm:pt modelId="{0B5F73CF-2FA5-433E-B3E7-DC183E289765}" type="parTrans" cxnId="{80BA1F62-35AF-4983-9E03-5D0104780990}">
      <dgm:prSet/>
      <dgm:spPr/>
      <dgm:t>
        <a:bodyPr/>
        <a:lstStyle/>
        <a:p>
          <a:endParaRPr lang="en-US"/>
        </a:p>
      </dgm:t>
    </dgm:pt>
    <dgm:pt modelId="{54EA44EC-42FF-45C3-B3E0-2C61FF9A2CF6}" type="sibTrans" cxnId="{80BA1F62-35AF-4983-9E03-5D0104780990}">
      <dgm:prSet/>
      <dgm:spPr/>
      <dgm:t>
        <a:bodyPr/>
        <a:lstStyle/>
        <a:p>
          <a:endParaRPr lang="en-US"/>
        </a:p>
      </dgm:t>
    </dgm:pt>
    <dgm:pt modelId="{73E6D7DD-63A1-46D7-A52A-1F0DA1BA8B7C}">
      <dgm:prSet/>
      <dgm:spPr/>
      <dgm:t>
        <a:bodyPr/>
        <a:lstStyle/>
        <a:p>
          <a:r>
            <a:rPr lang="en-US" dirty="0"/>
            <a:t>Perform unsupervised clustering using each method (K-Means, DBSCAN, GMM)</a:t>
          </a:r>
        </a:p>
      </dgm:t>
    </dgm:pt>
    <dgm:pt modelId="{F5E74922-95EC-4F19-A3CD-0BA9619185D5}" type="parTrans" cxnId="{CA1E5E81-1730-44F5-BBFA-9FB72E6A264B}">
      <dgm:prSet/>
      <dgm:spPr/>
      <dgm:t>
        <a:bodyPr/>
        <a:lstStyle/>
        <a:p>
          <a:endParaRPr lang="en-US"/>
        </a:p>
      </dgm:t>
    </dgm:pt>
    <dgm:pt modelId="{CEB068FD-A6D5-49E8-B384-9F7DD86FCC2C}" type="sibTrans" cxnId="{CA1E5E81-1730-44F5-BBFA-9FB72E6A264B}">
      <dgm:prSet/>
      <dgm:spPr/>
      <dgm:t>
        <a:bodyPr/>
        <a:lstStyle/>
        <a:p>
          <a:endParaRPr lang="en-US"/>
        </a:p>
      </dgm:t>
    </dgm:pt>
    <dgm:pt modelId="{CD6935A6-4997-4606-AB5D-5A75EBFE91E8}">
      <dgm:prSet/>
      <dgm:spPr/>
      <dgm:t>
        <a:bodyPr/>
        <a:lstStyle/>
        <a:p>
          <a:r>
            <a:rPr lang="en-US" dirty="0"/>
            <a:t>Observe finalized plots and draw conclusions</a:t>
          </a:r>
        </a:p>
      </dgm:t>
    </dgm:pt>
    <dgm:pt modelId="{4FB18162-7542-44B0-99EC-8CF7025E20BA}" type="parTrans" cxnId="{CB9451FB-350C-4B31-AADE-FABF566AF561}">
      <dgm:prSet/>
      <dgm:spPr/>
      <dgm:t>
        <a:bodyPr/>
        <a:lstStyle/>
        <a:p>
          <a:endParaRPr lang="en-US"/>
        </a:p>
      </dgm:t>
    </dgm:pt>
    <dgm:pt modelId="{CE8909BA-F6B9-4E81-BB7A-37EA5255D7A5}" type="sibTrans" cxnId="{CB9451FB-350C-4B31-AADE-FABF566AF561}">
      <dgm:prSet/>
      <dgm:spPr/>
      <dgm:t>
        <a:bodyPr/>
        <a:lstStyle/>
        <a:p>
          <a:endParaRPr lang="en-US"/>
        </a:p>
      </dgm:t>
    </dgm:pt>
    <dgm:pt modelId="{78D8AF2F-3230-4A65-9AA4-14B1FB6981C5}" type="pres">
      <dgm:prSet presAssocID="{03CF4318-B059-4A30-B978-26B782C023DF}" presName="root" presStyleCnt="0">
        <dgm:presLayoutVars>
          <dgm:dir/>
          <dgm:resizeHandles val="exact"/>
        </dgm:presLayoutVars>
      </dgm:prSet>
      <dgm:spPr/>
    </dgm:pt>
    <dgm:pt modelId="{B7842D78-4E3E-4FCA-9643-0A16677434DA}" type="pres">
      <dgm:prSet presAssocID="{93635800-3E3E-4A81-B168-8B857D804B7E}" presName="compNode" presStyleCnt="0"/>
      <dgm:spPr/>
    </dgm:pt>
    <dgm:pt modelId="{CF028095-925D-45E7-AF5C-11C2364DB6AA}" type="pres">
      <dgm:prSet presAssocID="{93635800-3E3E-4A81-B168-8B857D804B7E}" presName="bgRect" presStyleLbl="bgShp" presStyleIdx="0" presStyleCnt="5"/>
      <dgm:spPr/>
    </dgm:pt>
    <dgm:pt modelId="{C149D267-6FD7-4D83-B81B-215D24EB73A9}" type="pres">
      <dgm:prSet presAssocID="{93635800-3E3E-4A81-B168-8B857D804B7E}"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数据库"/>
        </a:ext>
      </dgm:extLst>
    </dgm:pt>
    <dgm:pt modelId="{1B3A830F-A31D-4040-896B-F45F4C4592D0}" type="pres">
      <dgm:prSet presAssocID="{93635800-3E3E-4A81-B168-8B857D804B7E}" presName="spaceRect" presStyleCnt="0"/>
      <dgm:spPr/>
    </dgm:pt>
    <dgm:pt modelId="{EA37A78D-58BF-4459-B311-39E1548B2198}" type="pres">
      <dgm:prSet presAssocID="{93635800-3E3E-4A81-B168-8B857D804B7E}" presName="parTx" presStyleLbl="revTx" presStyleIdx="0" presStyleCnt="5">
        <dgm:presLayoutVars>
          <dgm:chMax val="0"/>
          <dgm:chPref val="0"/>
        </dgm:presLayoutVars>
      </dgm:prSet>
      <dgm:spPr/>
    </dgm:pt>
    <dgm:pt modelId="{8147C56A-9038-4DEC-AFD4-25F195CC6BF1}" type="pres">
      <dgm:prSet presAssocID="{2BC73621-A2E1-40B4-8A2E-AC8AA4AF6FC4}" presName="sibTrans" presStyleCnt="0"/>
      <dgm:spPr/>
    </dgm:pt>
    <dgm:pt modelId="{20C4A7DA-F002-474D-AA04-7FD70D269992}" type="pres">
      <dgm:prSet presAssocID="{CB6C239B-351C-4B25-BFBD-BE0992F5DAFB}" presName="compNode" presStyleCnt="0"/>
      <dgm:spPr/>
    </dgm:pt>
    <dgm:pt modelId="{D0AC3E6D-5A9E-48B7-971D-F68820260641}" type="pres">
      <dgm:prSet presAssocID="{CB6C239B-351C-4B25-BFBD-BE0992F5DAFB}" presName="bgRect" presStyleLbl="bgShp" presStyleIdx="1" presStyleCnt="5"/>
      <dgm:spPr/>
    </dgm:pt>
    <dgm:pt modelId="{E78D1BF9-560D-4EDC-9641-8303CBCA87DB}" type="pres">
      <dgm:prSet presAssocID="{CB6C239B-351C-4B25-BFBD-BE0992F5DAFB}"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表格"/>
        </a:ext>
      </dgm:extLst>
    </dgm:pt>
    <dgm:pt modelId="{C7A730A7-CDAB-431D-A62F-32834813D06F}" type="pres">
      <dgm:prSet presAssocID="{CB6C239B-351C-4B25-BFBD-BE0992F5DAFB}" presName="spaceRect" presStyleCnt="0"/>
      <dgm:spPr/>
    </dgm:pt>
    <dgm:pt modelId="{32245443-355C-47CD-8F8D-CD30447CA789}" type="pres">
      <dgm:prSet presAssocID="{CB6C239B-351C-4B25-BFBD-BE0992F5DAFB}" presName="parTx" presStyleLbl="revTx" presStyleIdx="1" presStyleCnt="5">
        <dgm:presLayoutVars>
          <dgm:chMax val="0"/>
          <dgm:chPref val="0"/>
        </dgm:presLayoutVars>
      </dgm:prSet>
      <dgm:spPr/>
    </dgm:pt>
    <dgm:pt modelId="{9F37652E-695F-40DA-8A15-E9107A1D7DE4}" type="pres">
      <dgm:prSet presAssocID="{A58D1FE1-3D88-413D-B0EA-B42C9405BC8E}" presName="sibTrans" presStyleCnt="0"/>
      <dgm:spPr/>
    </dgm:pt>
    <dgm:pt modelId="{B166BD1D-86D8-46E6-A812-C9354EBC9002}" type="pres">
      <dgm:prSet presAssocID="{3670C2B3-C73C-44D2-97C3-84E4E474BB67}" presName="compNode" presStyleCnt="0"/>
      <dgm:spPr/>
    </dgm:pt>
    <dgm:pt modelId="{23C27D2F-1694-4B07-890D-8EAB8F4D1D82}" type="pres">
      <dgm:prSet presAssocID="{3670C2B3-C73C-44D2-97C3-84E4E474BB67}" presName="bgRect" presStyleLbl="bgShp" presStyleIdx="2" presStyleCnt="5"/>
      <dgm:spPr/>
    </dgm:pt>
    <dgm:pt modelId="{6E731E50-0E8D-4507-BE26-06F72388AD71}" type="pres">
      <dgm:prSet presAssocID="{3670C2B3-C73C-44D2-97C3-84E4E474BB67}"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文档"/>
        </a:ext>
      </dgm:extLst>
    </dgm:pt>
    <dgm:pt modelId="{D352451D-5992-4BED-AD16-A2F4590AD0E5}" type="pres">
      <dgm:prSet presAssocID="{3670C2B3-C73C-44D2-97C3-84E4E474BB67}" presName="spaceRect" presStyleCnt="0"/>
      <dgm:spPr/>
    </dgm:pt>
    <dgm:pt modelId="{5896A87A-993C-4EE2-8EFB-DF1A21D8B284}" type="pres">
      <dgm:prSet presAssocID="{3670C2B3-C73C-44D2-97C3-84E4E474BB67}" presName="parTx" presStyleLbl="revTx" presStyleIdx="2" presStyleCnt="5">
        <dgm:presLayoutVars>
          <dgm:chMax val="0"/>
          <dgm:chPref val="0"/>
        </dgm:presLayoutVars>
      </dgm:prSet>
      <dgm:spPr/>
    </dgm:pt>
    <dgm:pt modelId="{79F324DE-F9D6-4783-AEFD-F9C5AA024D62}" type="pres">
      <dgm:prSet presAssocID="{54EA44EC-42FF-45C3-B3E0-2C61FF9A2CF6}" presName="sibTrans" presStyleCnt="0"/>
      <dgm:spPr/>
    </dgm:pt>
    <dgm:pt modelId="{CDA6554B-DC7C-4CD0-B0E6-768259D0451D}" type="pres">
      <dgm:prSet presAssocID="{73E6D7DD-63A1-46D7-A52A-1F0DA1BA8B7C}" presName="compNode" presStyleCnt="0"/>
      <dgm:spPr/>
    </dgm:pt>
    <dgm:pt modelId="{DCE76AFE-61DC-47A0-9D74-0E9EA3730929}" type="pres">
      <dgm:prSet presAssocID="{73E6D7DD-63A1-46D7-A52A-1F0DA1BA8B7C}" presName="bgRect" presStyleLbl="bgShp" presStyleIdx="3" presStyleCnt="5"/>
      <dgm:spPr/>
    </dgm:pt>
    <dgm:pt modelId="{1D7BC847-759C-4D72-9CB0-F7FCD668E2D2}" type="pres">
      <dgm:prSet presAssocID="{73E6D7DD-63A1-46D7-A52A-1F0DA1BA8B7C}"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骰子"/>
        </a:ext>
      </dgm:extLst>
    </dgm:pt>
    <dgm:pt modelId="{9FB538A1-04DD-4FC8-A07B-EC6E529D8E20}" type="pres">
      <dgm:prSet presAssocID="{73E6D7DD-63A1-46D7-A52A-1F0DA1BA8B7C}" presName="spaceRect" presStyleCnt="0"/>
      <dgm:spPr/>
    </dgm:pt>
    <dgm:pt modelId="{31630285-94BE-4E23-A9F0-6C863D434EE4}" type="pres">
      <dgm:prSet presAssocID="{73E6D7DD-63A1-46D7-A52A-1F0DA1BA8B7C}" presName="parTx" presStyleLbl="revTx" presStyleIdx="3" presStyleCnt="5">
        <dgm:presLayoutVars>
          <dgm:chMax val="0"/>
          <dgm:chPref val="0"/>
        </dgm:presLayoutVars>
      </dgm:prSet>
      <dgm:spPr/>
    </dgm:pt>
    <dgm:pt modelId="{874E889A-86E2-43FC-9D86-2C012AC1DB33}" type="pres">
      <dgm:prSet presAssocID="{CEB068FD-A6D5-49E8-B384-9F7DD86FCC2C}" presName="sibTrans" presStyleCnt="0"/>
      <dgm:spPr/>
    </dgm:pt>
    <dgm:pt modelId="{23003B5A-0712-4290-ABE3-7E2A76DEA299}" type="pres">
      <dgm:prSet presAssocID="{CD6935A6-4997-4606-AB5D-5A75EBFE91E8}" presName="compNode" presStyleCnt="0"/>
      <dgm:spPr/>
    </dgm:pt>
    <dgm:pt modelId="{DA9525DF-0432-4B30-B825-10FE92EFA390}" type="pres">
      <dgm:prSet presAssocID="{CD6935A6-4997-4606-AB5D-5A75EBFE91E8}" presName="bgRect" presStyleLbl="bgShp" presStyleIdx="4" presStyleCnt="5"/>
      <dgm:spPr/>
    </dgm:pt>
    <dgm:pt modelId="{E2B81641-F083-4599-9AE3-413D3C74550A}" type="pres">
      <dgm:prSet presAssocID="{CD6935A6-4997-4606-AB5D-5A75EBFE91E8}"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复选标记"/>
        </a:ext>
      </dgm:extLst>
    </dgm:pt>
    <dgm:pt modelId="{D7E8075A-4E6D-4A54-A99A-12ED682625A0}" type="pres">
      <dgm:prSet presAssocID="{CD6935A6-4997-4606-AB5D-5A75EBFE91E8}" presName="spaceRect" presStyleCnt="0"/>
      <dgm:spPr/>
    </dgm:pt>
    <dgm:pt modelId="{6576CD50-C833-4CE4-BDE7-5AAD26F40E03}" type="pres">
      <dgm:prSet presAssocID="{CD6935A6-4997-4606-AB5D-5A75EBFE91E8}" presName="parTx" presStyleLbl="revTx" presStyleIdx="4" presStyleCnt="5">
        <dgm:presLayoutVars>
          <dgm:chMax val="0"/>
          <dgm:chPref val="0"/>
        </dgm:presLayoutVars>
      </dgm:prSet>
      <dgm:spPr/>
    </dgm:pt>
  </dgm:ptLst>
  <dgm:cxnLst>
    <dgm:cxn modelId="{492FA005-9D26-4644-BA6D-2478C5157529}" type="presOf" srcId="{CD6935A6-4997-4606-AB5D-5A75EBFE91E8}" destId="{6576CD50-C833-4CE4-BDE7-5AAD26F40E03}" srcOrd="0" destOrd="0" presId="urn:microsoft.com/office/officeart/2018/2/layout/IconVerticalSolidList"/>
    <dgm:cxn modelId="{D1AA1B2E-4AE4-41AC-B70B-20C3A825E904}" srcId="{03CF4318-B059-4A30-B978-26B782C023DF}" destId="{93635800-3E3E-4A81-B168-8B857D804B7E}" srcOrd="0" destOrd="0" parTransId="{F382D9D7-E2B7-48F5-B897-F01EAE70E691}" sibTransId="{2BC73621-A2E1-40B4-8A2E-AC8AA4AF6FC4}"/>
    <dgm:cxn modelId="{5245FC3F-861A-474E-9620-2BC2C19478DB}" type="presOf" srcId="{93635800-3E3E-4A81-B168-8B857D804B7E}" destId="{EA37A78D-58BF-4459-B311-39E1548B2198}" srcOrd="0" destOrd="0" presId="urn:microsoft.com/office/officeart/2018/2/layout/IconVerticalSolidList"/>
    <dgm:cxn modelId="{80BA1F62-35AF-4983-9E03-5D0104780990}" srcId="{03CF4318-B059-4A30-B978-26B782C023DF}" destId="{3670C2B3-C73C-44D2-97C3-84E4E474BB67}" srcOrd="2" destOrd="0" parTransId="{0B5F73CF-2FA5-433E-B3E7-DC183E289765}" sibTransId="{54EA44EC-42FF-45C3-B3E0-2C61FF9A2CF6}"/>
    <dgm:cxn modelId="{CA1E5E81-1730-44F5-BBFA-9FB72E6A264B}" srcId="{03CF4318-B059-4A30-B978-26B782C023DF}" destId="{73E6D7DD-63A1-46D7-A52A-1F0DA1BA8B7C}" srcOrd="3" destOrd="0" parTransId="{F5E74922-95EC-4F19-A3CD-0BA9619185D5}" sibTransId="{CEB068FD-A6D5-49E8-B384-9F7DD86FCC2C}"/>
    <dgm:cxn modelId="{0920C882-0C94-4752-B04B-F7EC28000AD3}" srcId="{03CF4318-B059-4A30-B978-26B782C023DF}" destId="{CB6C239B-351C-4B25-BFBD-BE0992F5DAFB}" srcOrd="1" destOrd="0" parTransId="{8D94D66E-9BDD-498A-9359-82A3E7CD296F}" sibTransId="{A58D1FE1-3D88-413D-B0EA-B42C9405BC8E}"/>
    <dgm:cxn modelId="{28FA808C-E0E1-431D-8DFE-73D9DE34C6FB}" type="presOf" srcId="{3670C2B3-C73C-44D2-97C3-84E4E474BB67}" destId="{5896A87A-993C-4EE2-8EFB-DF1A21D8B284}" srcOrd="0" destOrd="0" presId="urn:microsoft.com/office/officeart/2018/2/layout/IconVerticalSolidList"/>
    <dgm:cxn modelId="{6C9821C8-29A3-4499-9C48-78142C59256F}" type="presOf" srcId="{CB6C239B-351C-4B25-BFBD-BE0992F5DAFB}" destId="{32245443-355C-47CD-8F8D-CD30447CA789}" srcOrd="0" destOrd="0" presId="urn:microsoft.com/office/officeart/2018/2/layout/IconVerticalSolidList"/>
    <dgm:cxn modelId="{63261CCA-3CBA-452C-B9FF-A3D7DF7C7132}" type="presOf" srcId="{73E6D7DD-63A1-46D7-A52A-1F0DA1BA8B7C}" destId="{31630285-94BE-4E23-A9F0-6C863D434EE4}" srcOrd="0" destOrd="0" presId="urn:microsoft.com/office/officeart/2018/2/layout/IconVerticalSolidList"/>
    <dgm:cxn modelId="{28F479E8-A152-4E24-8ABF-D9688A37B6AF}" type="presOf" srcId="{03CF4318-B059-4A30-B978-26B782C023DF}" destId="{78D8AF2F-3230-4A65-9AA4-14B1FB6981C5}" srcOrd="0" destOrd="0" presId="urn:microsoft.com/office/officeart/2018/2/layout/IconVerticalSolidList"/>
    <dgm:cxn modelId="{CB9451FB-350C-4B31-AADE-FABF566AF561}" srcId="{03CF4318-B059-4A30-B978-26B782C023DF}" destId="{CD6935A6-4997-4606-AB5D-5A75EBFE91E8}" srcOrd="4" destOrd="0" parTransId="{4FB18162-7542-44B0-99EC-8CF7025E20BA}" sibTransId="{CE8909BA-F6B9-4E81-BB7A-37EA5255D7A5}"/>
    <dgm:cxn modelId="{62F1EEC1-6ED2-41F1-91DB-5487BE0545C3}" type="presParOf" srcId="{78D8AF2F-3230-4A65-9AA4-14B1FB6981C5}" destId="{B7842D78-4E3E-4FCA-9643-0A16677434DA}" srcOrd="0" destOrd="0" presId="urn:microsoft.com/office/officeart/2018/2/layout/IconVerticalSolidList"/>
    <dgm:cxn modelId="{C2B0E6FC-EB07-4AEB-8A22-6CC24D94703E}" type="presParOf" srcId="{B7842D78-4E3E-4FCA-9643-0A16677434DA}" destId="{CF028095-925D-45E7-AF5C-11C2364DB6AA}" srcOrd="0" destOrd="0" presId="urn:microsoft.com/office/officeart/2018/2/layout/IconVerticalSolidList"/>
    <dgm:cxn modelId="{7FE80FAD-A53A-46C6-BE0D-5EDB1981E244}" type="presParOf" srcId="{B7842D78-4E3E-4FCA-9643-0A16677434DA}" destId="{C149D267-6FD7-4D83-B81B-215D24EB73A9}" srcOrd="1" destOrd="0" presId="urn:microsoft.com/office/officeart/2018/2/layout/IconVerticalSolidList"/>
    <dgm:cxn modelId="{7F5B4B0F-9532-497E-91A2-84A67876ED9F}" type="presParOf" srcId="{B7842D78-4E3E-4FCA-9643-0A16677434DA}" destId="{1B3A830F-A31D-4040-896B-F45F4C4592D0}" srcOrd="2" destOrd="0" presId="urn:microsoft.com/office/officeart/2018/2/layout/IconVerticalSolidList"/>
    <dgm:cxn modelId="{6E4776A4-33CD-4D63-A324-BE266109C265}" type="presParOf" srcId="{B7842D78-4E3E-4FCA-9643-0A16677434DA}" destId="{EA37A78D-58BF-4459-B311-39E1548B2198}" srcOrd="3" destOrd="0" presId="urn:microsoft.com/office/officeart/2018/2/layout/IconVerticalSolidList"/>
    <dgm:cxn modelId="{9B08EDA4-BBE6-46FB-B763-80FF168E68FF}" type="presParOf" srcId="{78D8AF2F-3230-4A65-9AA4-14B1FB6981C5}" destId="{8147C56A-9038-4DEC-AFD4-25F195CC6BF1}" srcOrd="1" destOrd="0" presId="urn:microsoft.com/office/officeart/2018/2/layout/IconVerticalSolidList"/>
    <dgm:cxn modelId="{A8705DF9-3A10-4075-A3BD-DE7E3E0FAA56}" type="presParOf" srcId="{78D8AF2F-3230-4A65-9AA4-14B1FB6981C5}" destId="{20C4A7DA-F002-474D-AA04-7FD70D269992}" srcOrd="2" destOrd="0" presId="urn:microsoft.com/office/officeart/2018/2/layout/IconVerticalSolidList"/>
    <dgm:cxn modelId="{D597289C-1BF7-49AF-9595-BE5A1F1D7CA5}" type="presParOf" srcId="{20C4A7DA-F002-474D-AA04-7FD70D269992}" destId="{D0AC3E6D-5A9E-48B7-971D-F68820260641}" srcOrd="0" destOrd="0" presId="urn:microsoft.com/office/officeart/2018/2/layout/IconVerticalSolidList"/>
    <dgm:cxn modelId="{412C3968-C424-4596-8984-E74E4D60E50A}" type="presParOf" srcId="{20C4A7DA-F002-474D-AA04-7FD70D269992}" destId="{E78D1BF9-560D-4EDC-9641-8303CBCA87DB}" srcOrd="1" destOrd="0" presId="urn:microsoft.com/office/officeart/2018/2/layout/IconVerticalSolidList"/>
    <dgm:cxn modelId="{14D82AF7-C222-470F-AB69-A1CF34A8A36E}" type="presParOf" srcId="{20C4A7DA-F002-474D-AA04-7FD70D269992}" destId="{C7A730A7-CDAB-431D-A62F-32834813D06F}" srcOrd="2" destOrd="0" presId="urn:microsoft.com/office/officeart/2018/2/layout/IconVerticalSolidList"/>
    <dgm:cxn modelId="{FF47CEAC-AD5E-4E1A-82E7-7D9DC35FEE83}" type="presParOf" srcId="{20C4A7DA-F002-474D-AA04-7FD70D269992}" destId="{32245443-355C-47CD-8F8D-CD30447CA789}" srcOrd="3" destOrd="0" presId="urn:microsoft.com/office/officeart/2018/2/layout/IconVerticalSolidList"/>
    <dgm:cxn modelId="{5A4460B2-B996-4870-9DD0-675ECF2EC3FB}" type="presParOf" srcId="{78D8AF2F-3230-4A65-9AA4-14B1FB6981C5}" destId="{9F37652E-695F-40DA-8A15-E9107A1D7DE4}" srcOrd="3" destOrd="0" presId="urn:microsoft.com/office/officeart/2018/2/layout/IconVerticalSolidList"/>
    <dgm:cxn modelId="{D633FCBE-42A5-4374-982F-492FE8695152}" type="presParOf" srcId="{78D8AF2F-3230-4A65-9AA4-14B1FB6981C5}" destId="{B166BD1D-86D8-46E6-A812-C9354EBC9002}" srcOrd="4" destOrd="0" presId="urn:microsoft.com/office/officeart/2018/2/layout/IconVerticalSolidList"/>
    <dgm:cxn modelId="{727A12CF-C9FB-43D6-B30E-82733EEA2026}" type="presParOf" srcId="{B166BD1D-86D8-46E6-A812-C9354EBC9002}" destId="{23C27D2F-1694-4B07-890D-8EAB8F4D1D82}" srcOrd="0" destOrd="0" presId="urn:microsoft.com/office/officeart/2018/2/layout/IconVerticalSolidList"/>
    <dgm:cxn modelId="{BCE1FA7B-F070-41CC-B498-DEA4F6BBB7E0}" type="presParOf" srcId="{B166BD1D-86D8-46E6-A812-C9354EBC9002}" destId="{6E731E50-0E8D-4507-BE26-06F72388AD71}" srcOrd="1" destOrd="0" presId="urn:microsoft.com/office/officeart/2018/2/layout/IconVerticalSolidList"/>
    <dgm:cxn modelId="{B1B9AB0F-F910-49D4-B75E-D748A4BD55C4}" type="presParOf" srcId="{B166BD1D-86D8-46E6-A812-C9354EBC9002}" destId="{D352451D-5992-4BED-AD16-A2F4590AD0E5}" srcOrd="2" destOrd="0" presId="urn:microsoft.com/office/officeart/2018/2/layout/IconVerticalSolidList"/>
    <dgm:cxn modelId="{17C58F0C-A3C5-47E3-814E-D81BEAECD895}" type="presParOf" srcId="{B166BD1D-86D8-46E6-A812-C9354EBC9002}" destId="{5896A87A-993C-4EE2-8EFB-DF1A21D8B284}" srcOrd="3" destOrd="0" presId="urn:microsoft.com/office/officeart/2018/2/layout/IconVerticalSolidList"/>
    <dgm:cxn modelId="{59418B33-7BDD-4491-B6AA-F1081466726C}" type="presParOf" srcId="{78D8AF2F-3230-4A65-9AA4-14B1FB6981C5}" destId="{79F324DE-F9D6-4783-AEFD-F9C5AA024D62}" srcOrd="5" destOrd="0" presId="urn:microsoft.com/office/officeart/2018/2/layout/IconVerticalSolidList"/>
    <dgm:cxn modelId="{5BEDAA4D-B144-4408-A445-86615F5C6DB7}" type="presParOf" srcId="{78D8AF2F-3230-4A65-9AA4-14B1FB6981C5}" destId="{CDA6554B-DC7C-4CD0-B0E6-768259D0451D}" srcOrd="6" destOrd="0" presId="urn:microsoft.com/office/officeart/2018/2/layout/IconVerticalSolidList"/>
    <dgm:cxn modelId="{33CC1072-4370-4AD0-92F2-4ABF68BEE9B7}" type="presParOf" srcId="{CDA6554B-DC7C-4CD0-B0E6-768259D0451D}" destId="{DCE76AFE-61DC-47A0-9D74-0E9EA3730929}" srcOrd="0" destOrd="0" presId="urn:microsoft.com/office/officeart/2018/2/layout/IconVerticalSolidList"/>
    <dgm:cxn modelId="{E073A3E0-03D3-4FEF-A073-92AC984FCDA2}" type="presParOf" srcId="{CDA6554B-DC7C-4CD0-B0E6-768259D0451D}" destId="{1D7BC847-759C-4D72-9CB0-F7FCD668E2D2}" srcOrd="1" destOrd="0" presId="urn:microsoft.com/office/officeart/2018/2/layout/IconVerticalSolidList"/>
    <dgm:cxn modelId="{D80118E7-851D-4266-8483-7ACA7CA7EFDA}" type="presParOf" srcId="{CDA6554B-DC7C-4CD0-B0E6-768259D0451D}" destId="{9FB538A1-04DD-4FC8-A07B-EC6E529D8E20}" srcOrd="2" destOrd="0" presId="urn:microsoft.com/office/officeart/2018/2/layout/IconVerticalSolidList"/>
    <dgm:cxn modelId="{D7FB7E0F-CCCD-4840-9E41-39D81CB7C7C2}" type="presParOf" srcId="{CDA6554B-DC7C-4CD0-B0E6-768259D0451D}" destId="{31630285-94BE-4E23-A9F0-6C863D434EE4}" srcOrd="3" destOrd="0" presId="urn:microsoft.com/office/officeart/2018/2/layout/IconVerticalSolidList"/>
    <dgm:cxn modelId="{1C9C8675-DA40-4732-89FF-6BFCB028FAE7}" type="presParOf" srcId="{78D8AF2F-3230-4A65-9AA4-14B1FB6981C5}" destId="{874E889A-86E2-43FC-9D86-2C012AC1DB33}" srcOrd="7" destOrd="0" presId="urn:microsoft.com/office/officeart/2018/2/layout/IconVerticalSolidList"/>
    <dgm:cxn modelId="{91BD5082-6B16-4B12-B6A4-CD9CB9D14591}" type="presParOf" srcId="{78D8AF2F-3230-4A65-9AA4-14B1FB6981C5}" destId="{23003B5A-0712-4290-ABE3-7E2A76DEA299}" srcOrd="8" destOrd="0" presId="urn:microsoft.com/office/officeart/2018/2/layout/IconVerticalSolidList"/>
    <dgm:cxn modelId="{57847B7D-25B1-43EF-B821-38454BEEC5D6}" type="presParOf" srcId="{23003B5A-0712-4290-ABE3-7E2A76DEA299}" destId="{DA9525DF-0432-4B30-B825-10FE92EFA390}" srcOrd="0" destOrd="0" presId="urn:microsoft.com/office/officeart/2018/2/layout/IconVerticalSolidList"/>
    <dgm:cxn modelId="{BDA05687-78A7-4A40-B687-8573FC8DFFF2}" type="presParOf" srcId="{23003B5A-0712-4290-ABE3-7E2A76DEA299}" destId="{E2B81641-F083-4599-9AE3-413D3C74550A}" srcOrd="1" destOrd="0" presId="urn:microsoft.com/office/officeart/2018/2/layout/IconVerticalSolidList"/>
    <dgm:cxn modelId="{492796F8-CEC1-4E23-A6E6-9D6D8029C0AF}" type="presParOf" srcId="{23003B5A-0712-4290-ABE3-7E2A76DEA299}" destId="{D7E8075A-4E6D-4A54-A99A-12ED682625A0}" srcOrd="2" destOrd="0" presId="urn:microsoft.com/office/officeart/2018/2/layout/IconVerticalSolidList"/>
    <dgm:cxn modelId="{AACC89FB-3208-4A20-AD5C-8C0AA7042949}" type="presParOf" srcId="{23003B5A-0712-4290-ABE3-7E2A76DEA299}" destId="{6576CD50-C833-4CE4-BDE7-5AAD26F40E0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28095-925D-45E7-AF5C-11C2364DB6AA}">
      <dsp:nvSpPr>
        <dsp:cNvPr id="0" name=""/>
        <dsp:cNvSpPr/>
      </dsp:nvSpPr>
      <dsp:spPr>
        <a:xfrm>
          <a:off x="0" y="2692"/>
          <a:ext cx="8677297" cy="57349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49D267-6FD7-4D83-B81B-215D24EB73A9}">
      <dsp:nvSpPr>
        <dsp:cNvPr id="0" name=""/>
        <dsp:cNvSpPr/>
      </dsp:nvSpPr>
      <dsp:spPr>
        <a:xfrm>
          <a:off x="173481" y="131728"/>
          <a:ext cx="315420" cy="315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A37A78D-58BF-4459-B311-39E1548B2198}">
      <dsp:nvSpPr>
        <dsp:cNvPr id="0" name=""/>
        <dsp:cNvSpPr/>
      </dsp:nvSpPr>
      <dsp:spPr>
        <a:xfrm>
          <a:off x="662383" y="2692"/>
          <a:ext cx="8014913" cy="573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95" tIns="60695" rIns="60695" bIns="60695" numCol="1" spcCol="1270" anchor="ctr" anchorCtr="0">
          <a:noAutofit/>
        </a:bodyPr>
        <a:lstStyle/>
        <a:p>
          <a:pPr marL="0" lvl="0" indent="0" algn="l" defTabSz="755650">
            <a:lnSpc>
              <a:spcPct val="90000"/>
            </a:lnSpc>
            <a:spcBef>
              <a:spcPct val="0"/>
            </a:spcBef>
            <a:spcAft>
              <a:spcPct val="35000"/>
            </a:spcAft>
            <a:buNone/>
          </a:pPr>
          <a:r>
            <a:rPr lang="en-US" sz="1700" kern="1200" dirty="0"/>
            <a:t>Collect data from GDR3</a:t>
          </a:r>
        </a:p>
      </dsp:txBody>
      <dsp:txXfrm>
        <a:off x="662383" y="2692"/>
        <a:ext cx="8014913" cy="573492"/>
      </dsp:txXfrm>
    </dsp:sp>
    <dsp:sp modelId="{D0AC3E6D-5A9E-48B7-971D-F68820260641}">
      <dsp:nvSpPr>
        <dsp:cNvPr id="0" name=""/>
        <dsp:cNvSpPr/>
      </dsp:nvSpPr>
      <dsp:spPr>
        <a:xfrm>
          <a:off x="0" y="719557"/>
          <a:ext cx="8677297" cy="57349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8D1BF9-560D-4EDC-9641-8303CBCA87DB}">
      <dsp:nvSpPr>
        <dsp:cNvPr id="0" name=""/>
        <dsp:cNvSpPr/>
      </dsp:nvSpPr>
      <dsp:spPr>
        <a:xfrm>
          <a:off x="173481" y="848593"/>
          <a:ext cx="315420" cy="315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245443-355C-47CD-8F8D-CD30447CA789}">
      <dsp:nvSpPr>
        <dsp:cNvPr id="0" name=""/>
        <dsp:cNvSpPr/>
      </dsp:nvSpPr>
      <dsp:spPr>
        <a:xfrm>
          <a:off x="662383" y="719557"/>
          <a:ext cx="8014913" cy="573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95" tIns="60695" rIns="60695" bIns="60695" numCol="1" spcCol="1270" anchor="ctr" anchorCtr="0">
          <a:noAutofit/>
        </a:bodyPr>
        <a:lstStyle/>
        <a:p>
          <a:pPr marL="0" lvl="0" indent="0" algn="l" defTabSz="755650">
            <a:lnSpc>
              <a:spcPct val="90000"/>
            </a:lnSpc>
            <a:spcBef>
              <a:spcPct val="0"/>
            </a:spcBef>
            <a:spcAft>
              <a:spcPct val="35000"/>
            </a:spcAft>
            <a:buNone/>
          </a:pPr>
          <a:r>
            <a:rPr lang="en-US" sz="1700" kern="1200" dirty="0"/>
            <a:t>Process, add features to database</a:t>
          </a:r>
        </a:p>
      </dsp:txBody>
      <dsp:txXfrm>
        <a:off x="662383" y="719557"/>
        <a:ext cx="8014913" cy="573492"/>
      </dsp:txXfrm>
    </dsp:sp>
    <dsp:sp modelId="{23C27D2F-1694-4B07-890D-8EAB8F4D1D82}">
      <dsp:nvSpPr>
        <dsp:cNvPr id="0" name=""/>
        <dsp:cNvSpPr/>
      </dsp:nvSpPr>
      <dsp:spPr>
        <a:xfrm>
          <a:off x="0" y="1436422"/>
          <a:ext cx="8677297" cy="57349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731E50-0E8D-4507-BE26-06F72388AD71}">
      <dsp:nvSpPr>
        <dsp:cNvPr id="0" name=""/>
        <dsp:cNvSpPr/>
      </dsp:nvSpPr>
      <dsp:spPr>
        <a:xfrm>
          <a:off x="173481" y="1565458"/>
          <a:ext cx="315420" cy="315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96A87A-993C-4EE2-8EFB-DF1A21D8B284}">
      <dsp:nvSpPr>
        <dsp:cNvPr id="0" name=""/>
        <dsp:cNvSpPr/>
      </dsp:nvSpPr>
      <dsp:spPr>
        <a:xfrm>
          <a:off x="662383" y="1436422"/>
          <a:ext cx="8014913" cy="573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95" tIns="60695" rIns="60695" bIns="60695" numCol="1" spcCol="1270" anchor="ctr" anchorCtr="0">
          <a:noAutofit/>
        </a:bodyPr>
        <a:lstStyle/>
        <a:p>
          <a:pPr marL="0" lvl="0" indent="0" algn="l" defTabSz="755650">
            <a:lnSpc>
              <a:spcPct val="90000"/>
            </a:lnSpc>
            <a:spcBef>
              <a:spcPct val="0"/>
            </a:spcBef>
            <a:spcAft>
              <a:spcPct val="35000"/>
            </a:spcAft>
            <a:buNone/>
          </a:pPr>
          <a:r>
            <a:rPr lang="en-US" sz="1700" kern="1200"/>
            <a:t>Plot BP-RP colour index vs. absolute magnitude graph</a:t>
          </a:r>
        </a:p>
      </dsp:txBody>
      <dsp:txXfrm>
        <a:off x="662383" y="1436422"/>
        <a:ext cx="8014913" cy="573492"/>
      </dsp:txXfrm>
    </dsp:sp>
    <dsp:sp modelId="{DCE76AFE-61DC-47A0-9D74-0E9EA3730929}">
      <dsp:nvSpPr>
        <dsp:cNvPr id="0" name=""/>
        <dsp:cNvSpPr/>
      </dsp:nvSpPr>
      <dsp:spPr>
        <a:xfrm>
          <a:off x="0" y="2153288"/>
          <a:ext cx="8677297" cy="57349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7BC847-759C-4D72-9CB0-F7FCD668E2D2}">
      <dsp:nvSpPr>
        <dsp:cNvPr id="0" name=""/>
        <dsp:cNvSpPr/>
      </dsp:nvSpPr>
      <dsp:spPr>
        <a:xfrm>
          <a:off x="173481" y="2282323"/>
          <a:ext cx="315420" cy="315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630285-94BE-4E23-A9F0-6C863D434EE4}">
      <dsp:nvSpPr>
        <dsp:cNvPr id="0" name=""/>
        <dsp:cNvSpPr/>
      </dsp:nvSpPr>
      <dsp:spPr>
        <a:xfrm>
          <a:off x="662383" y="2153288"/>
          <a:ext cx="8014913" cy="573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95" tIns="60695" rIns="60695" bIns="60695" numCol="1" spcCol="1270" anchor="ctr" anchorCtr="0">
          <a:noAutofit/>
        </a:bodyPr>
        <a:lstStyle/>
        <a:p>
          <a:pPr marL="0" lvl="0" indent="0" algn="l" defTabSz="755650">
            <a:lnSpc>
              <a:spcPct val="90000"/>
            </a:lnSpc>
            <a:spcBef>
              <a:spcPct val="0"/>
            </a:spcBef>
            <a:spcAft>
              <a:spcPct val="35000"/>
            </a:spcAft>
            <a:buNone/>
          </a:pPr>
          <a:r>
            <a:rPr lang="en-US" sz="1700" kern="1200" dirty="0"/>
            <a:t>Perform unsupervised clustering using each method (K-Means, DBSCAN, GMM)</a:t>
          </a:r>
        </a:p>
      </dsp:txBody>
      <dsp:txXfrm>
        <a:off x="662383" y="2153288"/>
        <a:ext cx="8014913" cy="573492"/>
      </dsp:txXfrm>
    </dsp:sp>
    <dsp:sp modelId="{DA9525DF-0432-4B30-B825-10FE92EFA390}">
      <dsp:nvSpPr>
        <dsp:cNvPr id="0" name=""/>
        <dsp:cNvSpPr/>
      </dsp:nvSpPr>
      <dsp:spPr>
        <a:xfrm>
          <a:off x="0" y="2870153"/>
          <a:ext cx="8677297" cy="57349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B81641-F083-4599-9AE3-413D3C74550A}">
      <dsp:nvSpPr>
        <dsp:cNvPr id="0" name=""/>
        <dsp:cNvSpPr/>
      </dsp:nvSpPr>
      <dsp:spPr>
        <a:xfrm>
          <a:off x="173481" y="2999189"/>
          <a:ext cx="315420" cy="3154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76CD50-C833-4CE4-BDE7-5AAD26F40E03}">
      <dsp:nvSpPr>
        <dsp:cNvPr id="0" name=""/>
        <dsp:cNvSpPr/>
      </dsp:nvSpPr>
      <dsp:spPr>
        <a:xfrm>
          <a:off x="662383" y="2870153"/>
          <a:ext cx="8014913" cy="573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695" tIns="60695" rIns="60695" bIns="60695" numCol="1" spcCol="1270" anchor="ctr" anchorCtr="0">
          <a:noAutofit/>
        </a:bodyPr>
        <a:lstStyle/>
        <a:p>
          <a:pPr marL="0" lvl="0" indent="0" algn="l" defTabSz="755650">
            <a:lnSpc>
              <a:spcPct val="90000"/>
            </a:lnSpc>
            <a:spcBef>
              <a:spcPct val="0"/>
            </a:spcBef>
            <a:spcAft>
              <a:spcPct val="35000"/>
            </a:spcAft>
            <a:buNone/>
          </a:pPr>
          <a:r>
            <a:rPr lang="en-US" sz="1700" kern="1200" dirty="0"/>
            <a:t>Observe finalized plots and draw conclusions</a:t>
          </a:r>
        </a:p>
      </dsp:txBody>
      <dsp:txXfrm>
        <a:off x="662383" y="2870153"/>
        <a:ext cx="8014913" cy="57349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altLang="zh-CN" dirty="0"/>
              <a:t>Name, project is on [title]</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335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a:extLst>
              <a:ext uri="{FF2B5EF4-FFF2-40B4-BE49-F238E27FC236}">
                <a16:creationId xmlns:a16="http://schemas.microsoft.com/office/drawing/2014/main" id="{BDC62F0A-650C-A281-CF76-D908E8EB2899}"/>
              </a:ext>
            </a:extLst>
          </p:cNvPr>
          <p:cNvSpPr>
            <a:spLocks noGrp="1"/>
          </p:cNvSpPr>
          <p:nvPr>
            <p:ph type="body" idx="1"/>
          </p:nvPr>
        </p:nvSpPr>
        <p:spPr/>
        <p:txBody>
          <a:bodyPr/>
          <a:lstStyle/>
          <a:p>
            <a:r>
              <a:rPr lang="en-US" altLang="zh-CN" dirty="0"/>
              <a:t>Purple - solar</a:t>
            </a:r>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 get filed into industries — Energy, Utilities, Tech. My question was simple: do their share prices actually behave that way, or is that just paperwork?
To answer it, I grouped stocks purely by how their prices moved, without telling the computer anything about industries. Then I checked afterwards whether the groups matched the official labels.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 used 40 large US companies, four from each of ten industries, over five years — about 1,250 trading days from Yahoo Finance. Four per industry keeps it balanced so no single industry dominates. Forty in total keeps every chart readable.
I used daily percentage changes, not prices, because a $600 stock and a $30 stock aren't comparable by price level, but 'went up 1% today' is comparable for both.
For every pair I measured correlation — do they rise and fall on the same days? But correlation runs the wrong way for grouping: high correlation means close, while a high distance means far. So I flipped it with the standard finance formula. Perfect lockstep gives zero, unrelated gives about 1.4. This is Mantegna's formula from 1999.
You can already see structure before any clustering. Clear blocks for Energy, Financials and Utilities. Health Care is pale. That bright cross is Newmont, a gold miner, sitting far from everything.</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txBody>
          <a:bodyPr/>
          <a:lstStyle/>
          <a:p>
            <a:endParaRPr lang="zh-CN" altLang="en-US"/>
          </a:p>
        </p:txBody>
      </p:sp>
      <p:sp>
        <p:nvSpPr>
          <p:cNvPr id="3" name="备注占位符 2"/>
          <p:cNvSpPr>
            <a:spLocks noGrp="1"/>
          </p:cNvSpPr>
          <p:nvPr>
            <p:ph type="body" idx="1"/>
          </p:nvPr>
        </p:nvSpPr>
        <p:spPr/>
        <p:txBody>
          <a:bodyPr/>
          <a:lstStyle/>
          <a:p>
            <a:r>
              <a:rPr lang="en-US" altLang="zh-CN" dirty="0"/>
              <a:t>Only read question</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94315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methods, chosen because they differ in the way that matters most.
Hierarchical clustering works directly on the distances. It repeatedly joins the two closest things until everything is connected, and it produces a tree.
K-Means cannot use distances. It needs the stocks placed as points on a map first, so I used MDS to build that map. Then K-Means sorts the points into a fixed number of even-sized groups. So the comparison also tests what that extra translation step costs you.
To pick how many groups, I used tightness — the average distance between stocks inside the same group, divided by the average distance between stocks in different groups. Below one means the grouping beat a random split. The curve settles from about five to six groups onward, so I used five.
[If asked why not six: six scores slightly better, 0.815 versus 0.853. The curve is flat from six to nine so anything in that range is defensible; I chose five for interpretability.]</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K-Means matched the real industries 42.5% of the time. Hierarchical managed 35%.
One important caveat: 42.5% isn't as low as it sounds. I have ten industries but only five groups, and each group only gets credit for one industry. So the maximum possible score is 50%. K-Means reached 42.5 out of a possible 50 — about 85% of what was achievable.
Why did K-Means win? Look at the group sizes. Hierarchical put half of all forty stocks into a single group. K-Means is built to make similar-sized groups, so it was forced to cut through that blob — and cutting through it matched reality better.
That's a finding in itself: when data has no sharp dividing lines, a method that imposes structure can beat one that only follows the data.</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D1839-1410-C7D4-B193-3A10BFEBE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EC53D-4F0B-338B-7130-B6D3D99E47D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B6E54C1-509B-E6F7-AAD9-2C6B0BFD2696}"/>
              </a:ext>
            </a:extLst>
          </p:cNvPr>
          <p:cNvSpPr>
            <a:spLocks noGrp="1"/>
          </p:cNvSpPr>
          <p:nvPr>
            <p:ph type="body" idx="1"/>
          </p:nvPr>
        </p:nvSpPr>
        <p:spPr/>
        <p:txBody>
          <a:bodyPr/>
          <a:lstStyle/>
          <a:p>
            <a:r>
              <a:rPr lang="en-US" dirty="0"/>
              <a:t>K-Means matched the real industries 42.5% of the time. Hierarchical managed 35%.
One important caveat: 42.5% isn't as low as it sounds. I have ten industries but only five groups, and each group only gets credit for one industry. So the maximum possible score is 50%. K-Means reached 42.5 out of a possible 50 — about 85% of what was achievable.
Why did K-Means win? Look at the group sizes. Hierarchical put half of all forty stocks into a single group. K-Means is built to make similar-sized groups, so it was forced to cut through that blob — and cutting through it matched reality better.
That's a finding in itself: when data has no sharp dividing lines, a method that imposes structure can beat one that only follows the data.</a:t>
            </a:r>
          </a:p>
        </p:txBody>
      </p:sp>
      <p:sp>
        <p:nvSpPr>
          <p:cNvPr id="4" name="Slide Number Placeholder 3">
            <a:extLst>
              <a:ext uri="{FF2B5EF4-FFF2-40B4-BE49-F238E27FC236}">
                <a16:creationId xmlns:a16="http://schemas.microsoft.com/office/drawing/2014/main" id="{A1E1C144-C1F4-774D-18CC-1BD1EB914624}"/>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806442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where I'll be honest about the two methods. K-Means scored higher — but my goal was to understand how the market moves in the grand scheme, and only the tree can show that. K-Means gives you five labelled buckets and nothing else. The tree shows structure at every level at once.
JPMorgan and Bank of America join at 0.43 — the closest pair in the entire sample. All four utilities join by 0.55, all four energy companies by 0.63.
Then the tree keeps going. Utilities merge with Consumer Staples — a defensive branch. Financials merge with Industrials and Materials — a cyclical branch. Nobody told the algorithm about defensive versus cyclical. It found that on its own.
So: K-Means was the better classifier. Hierarchical was the better explanation. Both earned their place.
The clusters didn't reproduce the ten industries, and looking at how they failed is the best part. The Utilities group pulled in Coca-Cola, Pepsi, Johnson &amp; Johnson and Pfizer. The Tech group pulled in Amazon, Home Depot, McDonald's and Nike. The Industrials group pulled in Exxon and Chevron. Those aren't errors — the algorithm found a simpler structure underneath: growth, cyclical, and defensive. That's how investors actually think, and the clustering found it from price movements alone.
Four honest limitations. Companies that exist today, so failed ones are invisible. Almost everything falls together on bad days, which is why tightness never dropped below 0.85. One five-year window. And K-Means worked on the MDS map, which approximates the real distances, while hierarchical used the exact ones — so that comparison slightly favours hierarchical.
My takeaway: industry labels are only partly real.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txBody>
          <a:bodyPr/>
          <a:lstStyle/>
          <a:p>
            <a:endParaRPr lang="zh-CN" altLang="en-US"/>
          </a:p>
        </p:txBody>
      </p:sp>
      <p:sp>
        <p:nvSpPr>
          <p:cNvPr id="3" name="备注占位符 2"/>
          <p:cNvSpPr>
            <a:spLocks noGrp="1"/>
          </p:cNvSpPr>
          <p:nvPr>
            <p:ph type="body" idx="1"/>
          </p:nvPr>
        </p:nvSpPr>
        <p:spPr/>
        <p:txBody>
          <a:bodyPr/>
          <a:lstStyle/>
          <a:p>
            <a:r>
              <a:rPr lang="en-US" altLang="zh-CN" dirty="0"/>
              <a:t>Motivation to apply clustering – different regions of graph reveal different intrinsic stellar features, which is how unsupervised clustering groups given data</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4665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8"/>
        <p:cNvGrpSpPr/>
        <p:nvPr/>
      </p:nvGrpSpPr>
      <p:grpSpPr>
        <a:xfrm>
          <a:off x="0" y="0"/>
          <a:ext cx="0" cy="0"/>
          <a:chOff x="0" y="0"/>
          <a:chExt cx="0" cy="0"/>
        </a:xfrm>
      </p:grpSpPr>
      <p:sp>
        <p:nvSpPr>
          <p:cNvPr id="5039" name="Google Shape;5039;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0" name="Google Shape;504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5"/>
        <p:cNvGrpSpPr/>
        <p:nvPr/>
      </p:nvGrpSpPr>
      <p:grpSpPr>
        <a:xfrm>
          <a:off x="0" y="0"/>
          <a:ext cx="0" cy="0"/>
          <a:chOff x="0" y="0"/>
          <a:chExt cx="0" cy="0"/>
        </a:xfrm>
      </p:grpSpPr>
      <p:sp>
        <p:nvSpPr>
          <p:cNvPr id="5046" name="Google Shape;5046;g3f6334b96a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7" name="Google Shape;5047;g3f6334b96a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CA" sz="1200">
                <a:solidFill>
                  <a:schemeClr val="dk1"/>
                </a:solidFill>
              </a:rPr>
              <a:t>The interests of this project was gain knowledge about antimicrobial resistance in common bacterial strains in Canada. We would like to identify what kinds of resistances do bacteria have against the drugs we commonly use, and try to detect strains of bacteria that may be of concern in order to prevent creating a superbug (which is a strain of bacteria that cannot be killed). We will leverage GMMs to cluster the data into groups based on resistance profiles. GMM gives each strain a probability of belonging to a resistance profile, which acknowledges the model’s confidence for each cluster. It also allows us to perform anomaly detection, as strains with a low probability of belonging to any cluster can be flagged as a novel.</a:t>
            </a:r>
            <a:endParaRPr sz="1200">
              <a:solidFill>
                <a:schemeClr val="dk1"/>
              </a:solidFill>
            </a:endParaRPr>
          </a:p>
          <a:p>
            <a:pPr marL="0" lvl="0" indent="0" algn="l" rtl="0">
              <a:lnSpc>
                <a:spcPct val="200000"/>
              </a:lnSpc>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5"/>
        <p:cNvGrpSpPr/>
        <p:nvPr/>
      </p:nvGrpSpPr>
      <p:grpSpPr>
        <a:xfrm>
          <a:off x="0" y="0"/>
          <a:ext cx="0" cy="0"/>
          <a:chOff x="0" y="0"/>
          <a:chExt cx="0" cy="0"/>
        </a:xfrm>
      </p:grpSpPr>
      <p:sp>
        <p:nvSpPr>
          <p:cNvPr id="5056" name="Google Shape;5056;g3f5dc7d27d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7" name="Google Shape;5057;g3f5dc7d27d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0"/>
        <p:cNvGrpSpPr/>
        <p:nvPr/>
      </p:nvGrpSpPr>
      <p:grpSpPr>
        <a:xfrm>
          <a:off x="0" y="0"/>
          <a:ext cx="0" cy="0"/>
          <a:chOff x="0" y="0"/>
          <a:chExt cx="0" cy="0"/>
        </a:xfrm>
      </p:grpSpPr>
      <p:sp>
        <p:nvSpPr>
          <p:cNvPr id="5071" name="Google Shape;5071;g3f5dc7d27df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2" name="Google Shape;5072;g3f5dc7d27df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8"/>
        <p:cNvGrpSpPr/>
        <p:nvPr/>
      </p:nvGrpSpPr>
      <p:grpSpPr>
        <a:xfrm>
          <a:off x="0" y="0"/>
          <a:ext cx="0" cy="0"/>
          <a:chOff x="0" y="0"/>
          <a:chExt cx="0" cy="0"/>
        </a:xfrm>
      </p:grpSpPr>
      <p:sp>
        <p:nvSpPr>
          <p:cNvPr id="5079" name="Google Shape;5079;g3f6334b96a5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0" name="Google Shape;5080;g3f6334b96a5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dk1"/>
              </a:buClr>
              <a:buSzPts val="1100"/>
              <a:buFont typeface="Arial"/>
              <a:buNone/>
            </a:pPr>
            <a:r>
              <a:rPr lang="en-CA" sz="1200">
                <a:solidFill>
                  <a:schemeClr val="dk1"/>
                </a:solidFill>
              </a:rPr>
              <a:t>For this project, we will focus on E. coli. We will apply clustering on a metric called MIC, which is the minimum concentration of an antibiotic needed to stop the growth of a certain bacterial strain. Prior literature used MIC for clustering, which motivates using this metric this project. MIC is obtained in a lab, and is generally easier and more reliable than other methods of determining resistance. </a:t>
            </a:r>
            <a:endParaRPr sz="1200">
              <a:solidFill>
                <a:schemeClr val="dk1"/>
              </a:solidFill>
            </a:endParaRPr>
          </a:p>
          <a:p>
            <a:pPr marL="0" lvl="0" indent="0" algn="l" rtl="0">
              <a:lnSpc>
                <a:spcPct val="200000"/>
              </a:lnSpc>
              <a:spcBef>
                <a:spcPts val="0"/>
              </a:spcBef>
              <a:spcAft>
                <a:spcPts val="0"/>
              </a:spcAft>
              <a:buNone/>
            </a:pPr>
            <a:endParaRPr sz="1200">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6"/>
        <p:cNvGrpSpPr/>
        <p:nvPr/>
      </p:nvGrpSpPr>
      <p:grpSpPr>
        <a:xfrm>
          <a:off x="0" y="0"/>
          <a:ext cx="0" cy="0"/>
          <a:chOff x="0" y="0"/>
          <a:chExt cx="0" cy="0"/>
        </a:xfrm>
      </p:grpSpPr>
      <p:sp>
        <p:nvSpPr>
          <p:cNvPr id="5087" name="Google Shape;5087;g3f606aa4990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8" name="Google Shape;5088;g3f606aa499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We pulled over 7 million observations across different strains of E. coli and antibiotics from a public AMR database. We removed antibiotics from the dataset with more than 50% missing values, leaving us with 9 of the most common types of antibiotics across over 6000 unique strains. We applied kNN (k=5) imputation to fill in gaps in the data since GMMs cannot handle missing values. The distributions of the antibiotics are relatively normal, which further justifies the use of GMM. The drugs used in the model are some of the most important ones to date, being used to treat urinary tract infections, pneumonia, meningitis, sepsis, and hospital-acquired infections. Imipenem and meropenem belong to a family of antibiotics that are used when all other antibiotics fail. It is clear that determining the resistance patterns towards these drugs is extremely important.</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3"/>
        <p:cNvGrpSpPr/>
        <p:nvPr/>
      </p:nvGrpSpPr>
      <p:grpSpPr>
        <a:xfrm>
          <a:off x="0" y="0"/>
          <a:ext cx="0" cy="0"/>
          <a:chOff x="0" y="0"/>
          <a:chExt cx="0" cy="0"/>
        </a:xfrm>
      </p:grpSpPr>
      <p:sp>
        <p:nvSpPr>
          <p:cNvPr id="5094" name="Google Shape;5094;g3f606aa4990_1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5" name="Google Shape;5095;g3f606aa4990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We wish to reduce our dimensions to make computation easier. To do so, we applied PCA to reduce the number of variables we have to make the model simpler. Here, we are left with 7 new variables that explained over 95% of the variance in the data.</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9"/>
        <p:cNvGrpSpPr/>
        <p:nvPr/>
      </p:nvGrpSpPr>
      <p:grpSpPr>
        <a:xfrm>
          <a:off x="0" y="0"/>
          <a:ext cx="0" cy="0"/>
          <a:chOff x="0" y="0"/>
          <a:chExt cx="0" cy="0"/>
        </a:xfrm>
      </p:grpSpPr>
      <p:sp>
        <p:nvSpPr>
          <p:cNvPr id="5100" name="Google Shape;5100;g3f606aa4990_1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1" name="Google Shape;5101;g3f606aa4990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Each PC corresponded to different interactions between antibiotics. A higher value indicates that a strain is more resistant to antimicrobial A vs B.</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7"/>
        <p:cNvGrpSpPr/>
        <p:nvPr/>
      </p:nvGrpSpPr>
      <p:grpSpPr>
        <a:xfrm>
          <a:off x="0" y="0"/>
          <a:ext cx="0" cy="0"/>
          <a:chOff x="0" y="0"/>
          <a:chExt cx="0" cy="0"/>
        </a:xfrm>
      </p:grpSpPr>
      <p:sp>
        <p:nvSpPr>
          <p:cNvPr id="5118" name="Google Shape;5118;g3f613a63dc6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9" name="Google Shape;5119;g3f613a63dc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We used BIC to select the number of clusters in our model. We ended up choosing 11 clusters since it is the absolute minimum in the plot.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txBody>
          <a:bodyPr/>
          <a:lstStyle/>
          <a:p>
            <a:endParaRPr lang="zh-CN" altLang="en-US"/>
          </a:p>
        </p:txBody>
      </p:sp>
      <p:sp>
        <p:nvSpPr>
          <p:cNvPr id="3" name="备注占位符 2"/>
          <p:cNvSpPr>
            <a:spLocks noGrp="1"/>
          </p:cNvSpPr>
          <p:nvPr>
            <p:ph type="body" idx="1"/>
          </p:nvPr>
        </p:nvSpPr>
        <p:spPr/>
        <p:txBody>
          <a:bodyPr/>
          <a:lstStyle/>
          <a:p>
            <a:r>
              <a:rPr lang="en-US" altLang="zh-CN" dirty="0"/>
              <a:t>One of the axis</a:t>
            </a:r>
          </a:p>
          <a:p>
            <a:r>
              <a:rPr lang="en-US" altLang="zh-CN" dirty="0"/>
              <a:t>Small angle approximation</a:t>
            </a:r>
          </a:p>
          <a:p>
            <a:r>
              <a:rPr lang="en-US" altLang="zh-CN" dirty="0"/>
              <a:t>Gdr3 gives parallax in milliparsecs -&gt; factor of 1000</a:t>
            </a:r>
          </a:p>
          <a:p>
            <a:r>
              <a:rPr lang="en-US" altLang="zh-CN" dirty="0"/>
              <a:t>Very quickly &lt;10</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88339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3"/>
        <p:cNvGrpSpPr/>
        <p:nvPr/>
      </p:nvGrpSpPr>
      <p:grpSpPr>
        <a:xfrm>
          <a:off x="0" y="0"/>
          <a:ext cx="0" cy="0"/>
          <a:chOff x="0" y="0"/>
          <a:chExt cx="0" cy="0"/>
        </a:xfrm>
      </p:grpSpPr>
      <p:sp>
        <p:nvSpPr>
          <p:cNvPr id="5124" name="Google Shape;5124;g3f613a63dc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5" name="Google Shape;5125;g3f613a63dc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This is a 2D representation of the clustering result, with each colour being a different cluster plotted on PC1 and PC2. The actual clustering is in 7 dimensions, which makes it hard to plot. We can still see distinct clusters, and if we were to change the axes to different PCs, we would begin to see clearer clusters.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1"/>
        <p:cNvGrpSpPr/>
        <p:nvPr/>
      </p:nvGrpSpPr>
      <p:grpSpPr>
        <a:xfrm>
          <a:off x="0" y="0"/>
          <a:ext cx="0" cy="0"/>
          <a:chOff x="0" y="0"/>
          <a:chExt cx="0" cy="0"/>
        </a:xfrm>
      </p:grpSpPr>
      <p:sp>
        <p:nvSpPr>
          <p:cNvPr id="5132" name="Google Shape;5132;g3f606aa4990_1_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3" name="Google Shape;5133;g3f606aa4990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We plot the median values of the PCs for each cluster. Each cluster corresponds to a resistance profile. For example, cluster 3 and 10 shows a low general resistance, while cluster 7 shows a higher general resistance, indicating strains belonging to cluster 3 and 10 are easier to treat and strains belonging to cluster 7 should be concerning. Other clusters have varying characteristics between antibiotics, such as cluster 4 and 9 which have opposite resistance relationships in PC2.</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2"/>
        <p:cNvGrpSpPr/>
        <p:nvPr/>
      </p:nvGrpSpPr>
      <p:grpSpPr>
        <a:xfrm>
          <a:off x="0" y="0"/>
          <a:ext cx="0" cy="0"/>
          <a:chOff x="0" y="0"/>
          <a:chExt cx="0" cy="0"/>
        </a:xfrm>
      </p:grpSpPr>
      <p:sp>
        <p:nvSpPr>
          <p:cNvPr id="5143" name="Google Shape;5143;g3f606aa4990_1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4" name="Google Shape;5144;g3f606aa4990_1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As mentioned before, GMM assigns probabilities to clusters. Our model found these strains to have a low probability of belonging to any cluster, indicating that these strains have a novel resistance profile that we know little about that should be investigated to prevent any harm.</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1"/>
        <p:cNvGrpSpPr/>
        <p:nvPr/>
      </p:nvGrpSpPr>
      <p:grpSpPr>
        <a:xfrm>
          <a:off x="0" y="0"/>
          <a:ext cx="0" cy="0"/>
          <a:chOff x="0" y="0"/>
          <a:chExt cx="0" cy="0"/>
        </a:xfrm>
      </p:grpSpPr>
      <p:sp>
        <p:nvSpPr>
          <p:cNvPr id="5152" name="Google Shape;5152;g3f6334b96a5_0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53" name="Google Shape;5153;g3f6334b96a5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The GermMM project set out to answer two questions critical to an ongoing medical crisis. Our developed model was successful in assigning strains of E. coli to profiles using MIC data, and managed to find 15 novel strains that may require investigation. A limitation for this model is the amount and type of data available to us. Future development could focus on data: more E. coli strains, more antimicrobials, and more species.</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8"/>
        <p:cNvGrpSpPr/>
        <p:nvPr/>
      </p:nvGrpSpPr>
      <p:grpSpPr>
        <a:xfrm>
          <a:off x="0" y="0"/>
          <a:ext cx="0" cy="0"/>
          <a:chOff x="0" y="0"/>
          <a:chExt cx="0" cy="0"/>
        </a:xfrm>
      </p:grpSpPr>
      <p:sp>
        <p:nvSpPr>
          <p:cNvPr id="5159" name="Google Shape;5159;g3f6334b96a5_0_1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0" name="Google Shape;5160;g3f6334b96a5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3"/>
        <p:cNvGrpSpPr/>
        <p:nvPr/>
      </p:nvGrpSpPr>
      <p:grpSpPr>
        <a:xfrm>
          <a:off x="0" y="0"/>
          <a:ext cx="0" cy="0"/>
          <a:chOff x="0" y="0"/>
          <a:chExt cx="0" cy="0"/>
        </a:xfrm>
      </p:grpSpPr>
      <p:sp>
        <p:nvSpPr>
          <p:cNvPr id="5164" name="Google Shape;5164;g3f5dc7d27df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5" name="Google Shape;5165;g3f5dc7d27df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Kerek, Á., Szabó, Á., and Jerzsele, Á.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txBody>
          <a:bodyPr/>
          <a:lstStyle/>
          <a:p>
            <a:endParaRPr lang="zh-CN" altLang="en-US"/>
          </a:p>
        </p:txBody>
      </p:sp>
      <p:sp>
        <p:nvSpPr>
          <p:cNvPr id="3" name="备注占位符 2"/>
          <p:cNvSpPr>
            <a:spLocks noGrp="1"/>
          </p:cNvSpPr>
          <p:nvPr>
            <p:ph type="body" idx="1"/>
          </p:nvPr>
        </p:nvSpPr>
        <p:spPr/>
        <p:txBody>
          <a:bodyPr/>
          <a:lstStyle/>
          <a:p>
            <a:r>
              <a:rPr lang="en-US" altLang="zh-CN" dirty="0"/>
              <a:t>Quickly &lt; 30</a:t>
            </a:r>
          </a:p>
          <a:p>
            <a:r>
              <a:rPr lang="en-US" altLang="zh-CN" dirty="0"/>
              <a:t>Astronomical data query language – </a:t>
            </a:r>
            <a:r>
              <a:rPr lang="zh-CN" altLang="zh-CN" dirty="0"/>
              <a:t>SQL-based language used to query space databases</a:t>
            </a:r>
            <a:endParaRPr lang="en-US" altLang="zh-CN" dirty="0"/>
          </a:p>
          <a:p>
            <a:r>
              <a:rPr lang="en-US" altLang="zh-CN" dirty="0"/>
              <a:t>Click – parallax and phot_g_mean_mag used to calculate absolute magnitude</a:t>
            </a:r>
          </a:p>
          <a:p>
            <a:r>
              <a:rPr lang="en-US" altLang="zh-CN" dirty="0"/>
              <a:t>Click - </a:t>
            </a:r>
            <a:r>
              <a:rPr lang="en-US" altLang="zh-CN" dirty="0" err="1"/>
              <a:t>bp_rp</a:t>
            </a:r>
            <a:r>
              <a:rPr lang="en-US" altLang="zh-CN" dirty="0"/>
              <a:t> colour index is the difference in blue and red photometer that determines stellar temperatures</a:t>
            </a:r>
          </a:p>
          <a:p>
            <a:r>
              <a:rPr lang="en-US" altLang="zh-CN" dirty="0"/>
              <a:t>Click – quality filtering conditions</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CEF7D1-689C-4BC1-B59B-4A4CE078E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765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jp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0050" y="-16650"/>
            <a:ext cx="12825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10" name="Google Shape;10;p2"/>
          <p:cNvGrpSpPr/>
          <p:nvPr/>
        </p:nvGrpSpPr>
        <p:grpSpPr>
          <a:xfrm>
            <a:off x="-591854" y="91488"/>
            <a:ext cx="10203986" cy="5049208"/>
            <a:chOff x="-591854" y="91488"/>
            <a:chExt cx="10203986" cy="5049208"/>
          </a:xfrm>
        </p:grpSpPr>
        <p:grpSp>
          <p:nvGrpSpPr>
            <p:cNvPr id="11" name="Google Shape;11;p2"/>
            <p:cNvGrpSpPr/>
            <p:nvPr/>
          </p:nvGrpSpPr>
          <p:grpSpPr>
            <a:xfrm>
              <a:off x="-591854" y="91488"/>
              <a:ext cx="2466379" cy="4968213"/>
              <a:chOff x="-591854" y="91488"/>
              <a:chExt cx="2466379" cy="4968213"/>
            </a:xfrm>
          </p:grpSpPr>
          <p:grpSp>
            <p:nvGrpSpPr>
              <p:cNvPr id="12" name="Google Shape;12;p2"/>
              <p:cNvGrpSpPr/>
              <p:nvPr/>
            </p:nvGrpSpPr>
            <p:grpSpPr>
              <a:xfrm>
                <a:off x="371163" y="91488"/>
                <a:ext cx="1503363" cy="1828800"/>
                <a:chOff x="7491913" y="372038"/>
                <a:chExt cx="1503363" cy="1828800"/>
              </a:xfrm>
            </p:grpSpPr>
            <p:sp>
              <p:nvSpPr>
                <p:cNvPr id="13" name="Google Shape;13;p2"/>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 name="Google Shape;14;p2"/>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 name="Google Shape;16;p2"/>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 name="Google Shape;17;p2"/>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2"/>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2"/>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2"/>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2"/>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2"/>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2"/>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2"/>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2"/>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 name="Google Shape;50;p2"/>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 name="Google Shape;51;p2"/>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2"/>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2"/>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2"/>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 name="Google Shape;55;p2"/>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 name="Google Shape;56;p2"/>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2"/>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2"/>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2"/>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2"/>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2"/>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 name="Google Shape;62;p2"/>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 name="Google Shape;63;p2"/>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2"/>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2"/>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2"/>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2"/>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2"/>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2"/>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0" name="Google Shape;70;p2"/>
              <p:cNvGrpSpPr/>
              <p:nvPr/>
            </p:nvGrpSpPr>
            <p:grpSpPr>
              <a:xfrm>
                <a:off x="309323" y="2482349"/>
                <a:ext cx="573933" cy="795195"/>
                <a:chOff x="8260675" y="2995400"/>
                <a:chExt cx="811213" cy="1123950"/>
              </a:xfrm>
            </p:grpSpPr>
            <p:sp>
              <p:nvSpPr>
                <p:cNvPr id="71" name="Google Shape;71;p2"/>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2"/>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 name="Google Shape;73;p2"/>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2"/>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2"/>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2"/>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2"/>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2"/>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2"/>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2"/>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2"/>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2"/>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2"/>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2"/>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5" name="Google Shape;85;p2"/>
              <p:cNvGrpSpPr/>
              <p:nvPr/>
            </p:nvGrpSpPr>
            <p:grpSpPr>
              <a:xfrm rot="10800000" flipH="1">
                <a:off x="945599" y="2174010"/>
                <a:ext cx="354500" cy="491166"/>
                <a:chOff x="8260675" y="2995400"/>
                <a:chExt cx="811213" cy="1123950"/>
              </a:xfrm>
            </p:grpSpPr>
            <p:sp>
              <p:nvSpPr>
                <p:cNvPr id="86" name="Google Shape;86;p2"/>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 name="Google Shape;87;p2"/>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 name="Google Shape;88;p2"/>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 name="Google Shape;89;p2"/>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 name="Google Shape;90;p2"/>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2"/>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2"/>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 name="Google Shape;93;p2"/>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 name="Google Shape;94;p2"/>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 name="Google Shape;95;p2"/>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 name="Google Shape;96;p2"/>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2"/>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2"/>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2"/>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0" name="Google Shape;100;p2"/>
              <p:cNvGrpSpPr/>
              <p:nvPr/>
            </p:nvGrpSpPr>
            <p:grpSpPr>
              <a:xfrm>
                <a:off x="-469100" y="3905588"/>
                <a:ext cx="1352550" cy="1154113"/>
                <a:chOff x="-469100" y="3905588"/>
                <a:chExt cx="1352550" cy="1154113"/>
              </a:xfrm>
            </p:grpSpPr>
            <p:grpSp>
              <p:nvGrpSpPr>
                <p:cNvPr id="101" name="Google Shape;101;p2"/>
                <p:cNvGrpSpPr/>
                <p:nvPr/>
              </p:nvGrpSpPr>
              <p:grpSpPr>
                <a:xfrm>
                  <a:off x="-469100" y="3905588"/>
                  <a:ext cx="1352550" cy="1154113"/>
                  <a:chOff x="-469100" y="3905588"/>
                  <a:chExt cx="1352550" cy="1154113"/>
                </a:xfrm>
              </p:grpSpPr>
              <p:sp>
                <p:nvSpPr>
                  <p:cNvPr id="102" name="Google Shape;102;p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6" name="Google Shape;106;p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2"/>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2"/>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2"/>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 name="Google Shape;111;p2"/>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2"/>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2"/>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2"/>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2"/>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2"/>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2"/>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2"/>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19;p2"/>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120;p2"/>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2"/>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2"/>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2"/>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2"/>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 name="Google Shape;125;p2"/>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 name="Google Shape;126;p2"/>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 name="Google Shape;127;p2"/>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2"/>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2"/>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2"/>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2"/>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2"/>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2"/>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2"/>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2"/>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2"/>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2"/>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2"/>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2"/>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2"/>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2"/>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2"/>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2"/>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2"/>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2"/>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2"/>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 name="Google Shape;149;p2"/>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 name="Google Shape;150;p2"/>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2"/>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2"/>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2"/>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2"/>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2"/>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2"/>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2"/>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2"/>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2"/>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2"/>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2"/>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2"/>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2"/>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2"/>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2"/>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2"/>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2"/>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2"/>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2"/>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2"/>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2"/>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2"/>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73" name="Google Shape;173;p2"/>
              <p:cNvGrpSpPr/>
              <p:nvPr/>
            </p:nvGrpSpPr>
            <p:grpSpPr>
              <a:xfrm rot="8272449">
                <a:off x="-305911" y="889998"/>
                <a:ext cx="852258" cy="1180819"/>
                <a:chOff x="8260675" y="2995400"/>
                <a:chExt cx="811213" cy="1123950"/>
              </a:xfrm>
            </p:grpSpPr>
            <p:sp>
              <p:nvSpPr>
                <p:cNvPr id="174" name="Google Shape;174;p2"/>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2"/>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 name="Google Shape;176;p2"/>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2"/>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 name="Google Shape;178;p2"/>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 name="Google Shape;179;p2"/>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 name="Google Shape;180;p2"/>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 name="Google Shape;181;p2"/>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 name="Google Shape;182;p2"/>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 name="Google Shape;183;p2"/>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2"/>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2"/>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2"/>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 name="Google Shape;187;p2"/>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88" name="Google Shape;188;p2"/>
            <p:cNvGrpSpPr/>
            <p:nvPr/>
          </p:nvGrpSpPr>
          <p:grpSpPr>
            <a:xfrm flipH="1">
              <a:off x="7923314" y="103650"/>
              <a:ext cx="1011166" cy="862699"/>
              <a:chOff x="-469100" y="3905588"/>
              <a:chExt cx="1352550" cy="1154113"/>
            </a:xfrm>
          </p:grpSpPr>
          <p:grpSp>
            <p:nvGrpSpPr>
              <p:cNvPr id="189" name="Google Shape;189;p2"/>
              <p:cNvGrpSpPr/>
              <p:nvPr/>
            </p:nvGrpSpPr>
            <p:grpSpPr>
              <a:xfrm>
                <a:off x="-469100" y="3905588"/>
                <a:ext cx="1352550" cy="1154113"/>
                <a:chOff x="-469100" y="3905588"/>
                <a:chExt cx="1352550" cy="1154113"/>
              </a:xfrm>
            </p:grpSpPr>
            <p:sp>
              <p:nvSpPr>
                <p:cNvPr id="190" name="Google Shape;190;p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4" name="Google Shape;194;p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2"/>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2"/>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2"/>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99;p2"/>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200;p2"/>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01;p2"/>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2"/>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2"/>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2"/>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2"/>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 name="Google Shape;206;p2"/>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2"/>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2"/>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2"/>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2"/>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2"/>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2"/>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2"/>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2"/>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2"/>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2"/>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2"/>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2"/>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2"/>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 name="Google Shape;220;p2"/>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2"/>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2"/>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 name="Google Shape;224;p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 name="Google Shape;225;p2"/>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 name="Google Shape;226;p2"/>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 name="Google Shape;227;p2"/>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 name="Google Shape;228;p2"/>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 name="Google Shape;229;p2"/>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 name="Google Shape;230;p2"/>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 name="Google Shape;231;p2"/>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 name="Google Shape;232;p2"/>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33;p2"/>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2"/>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235;p2"/>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2"/>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237;p2"/>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38;p2"/>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2"/>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240;p2"/>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2"/>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2"/>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2"/>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2"/>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2"/>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 name="Google Shape;246;p2"/>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2"/>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2"/>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 name="Google Shape;249;p2"/>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2"/>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2"/>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2"/>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2"/>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2"/>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2"/>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2"/>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257;p2"/>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2"/>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2"/>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2"/>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1" name="Google Shape;261;p2"/>
            <p:cNvGrpSpPr/>
            <p:nvPr/>
          </p:nvGrpSpPr>
          <p:grpSpPr>
            <a:xfrm>
              <a:off x="7954525" y="3139800"/>
              <a:ext cx="1657606" cy="2000895"/>
              <a:chOff x="7954525" y="3139800"/>
              <a:chExt cx="1657606" cy="2000895"/>
            </a:xfrm>
          </p:grpSpPr>
          <p:grpSp>
            <p:nvGrpSpPr>
              <p:cNvPr id="262" name="Google Shape;262;p2"/>
              <p:cNvGrpSpPr/>
              <p:nvPr/>
            </p:nvGrpSpPr>
            <p:grpSpPr>
              <a:xfrm flipH="1">
                <a:off x="7954525" y="3986540"/>
                <a:ext cx="948772" cy="1154156"/>
                <a:chOff x="7491913" y="372038"/>
                <a:chExt cx="1503363" cy="1828800"/>
              </a:xfrm>
            </p:grpSpPr>
            <p:sp>
              <p:nvSpPr>
                <p:cNvPr id="263" name="Google Shape;263;p2"/>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2"/>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2"/>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 name="Google Shape;266;p2"/>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 name="Google Shape;267;p2"/>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 name="Google Shape;268;p2"/>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 name="Google Shape;269;p2"/>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 name="Google Shape;270;p2"/>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 name="Google Shape;271;p2"/>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2"/>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2"/>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2"/>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 name="Google Shape;275;p2"/>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 name="Google Shape;276;p2"/>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 name="Google Shape;277;p2"/>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2"/>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2"/>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2"/>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2"/>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2"/>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283;p2"/>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284;p2"/>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2"/>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2"/>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2"/>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288;p2"/>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289;p2"/>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90;p2"/>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 name="Google Shape;291;p2"/>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 name="Google Shape;292;p2"/>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2"/>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294;p2"/>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95;p2"/>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2"/>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2"/>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2"/>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2"/>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300;p2"/>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 name="Google Shape;301;p2"/>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302;p2"/>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 name="Google Shape;303;p2"/>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 name="Google Shape;304;p2"/>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305;p2"/>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 name="Google Shape;306;p2"/>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 name="Google Shape;307;p2"/>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 name="Google Shape;308;p2"/>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 name="Google Shape;309;p2"/>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 name="Google Shape;310;p2"/>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 name="Google Shape;311;p2"/>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 name="Google Shape;312;p2"/>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 name="Google Shape;313;p2"/>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 name="Google Shape;314;p2"/>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2"/>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316;p2"/>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17;p2"/>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18;p2"/>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 name="Google Shape;319;p2"/>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0" name="Google Shape;320;p2"/>
              <p:cNvGrpSpPr/>
              <p:nvPr/>
            </p:nvGrpSpPr>
            <p:grpSpPr>
              <a:xfrm rot="-3288155" flipH="1">
                <a:off x="8742246" y="3241957"/>
                <a:ext cx="676832" cy="823347"/>
                <a:chOff x="7491913" y="372038"/>
                <a:chExt cx="1503363" cy="1828800"/>
              </a:xfrm>
            </p:grpSpPr>
            <p:sp>
              <p:nvSpPr>
                <p:cNvPr id="321" name="Google Shape;321;p2"/>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322;p2"/>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23;p2"/>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24;p2"/>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2"/>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2"/>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27;p2"/>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 name="Google Shape;328;p2"/>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 name="Google Shape;329;p2"/>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 name="Google Shape;330;p2"/>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31;p2"/>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32;p2"/>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2"/>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2"/>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2"/>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2"/>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2"/>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338;p2"/>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39;p2"/>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40;p2"/>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2"/>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42;p2"/>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 name="Google Shape;343;p2"/>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 name="Google Shape;344;p2"/>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5" name="Google Shape;345;p2"/>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 name="Google Shape;346;p2"/>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 name="Google Shape;347;p2"/>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 name="Google Shape;348;p2"/>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 name="Google Shape;349;p2"/>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2"/>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2"/>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2"/>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2"/>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2"/>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2"/>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2"/>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2"/>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2"/>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2"/>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2"/>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2"/>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2"/>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2"/>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2"/>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2"/>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2"/>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2"/>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2"/>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2"/>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2"/>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2"/>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2"/>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2"/>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2"/>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375;p2"/>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376;p2"/>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377;p2"/>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
        <p:nvSpPr>
          <p:cNvPr id="378" name="Google Shape;378;p2"/>
          <p:cNvSpPr txBox="1">
            <a:spLocks noGrp="1"/>
          </p:cNvSpPr>
          <p:nvPr>
            <p:ph type="ctrTitle"/>
          </p:nvPr>
        </p:nvSpPr>
        <p:spPr>
          <a:xfrm>
            <a:off x="2638550" y="1541850"/>
            <a:ext cx="5593500" cy="1650300"/>
          </a:xfrm>
          <a:prstGeom prst="rect">
            <a:avLst/>
          </a:prstGeom>
        </p:spPr>
        <p:txBody>
          <a:bodyPr spcFirstLastPara="1" wrap="square" lIns="91425" tIns="91425" rIns="91425" bIns="91425" anchor="b" anchorCtr="0">
            <a:noAutofit/>
          </a:bodyPr>
          <a:lstStyle>
            <a:lvl1pPr lvl="0" algn="r">
              <a:lnSpc>
                <a:spcPct val="90000"/>
              </a:lnSpc>
              <a:spcBef>
                <a:spcPts val="0"/>
              </a:spcBef>
              <a:spcAft>
                <a:spcPts val="0"/>
              </a:spcAft>
              <a:buClr>
                <a:srgbClr val="191919"/>
              </a:buClr>
              <a:buSzPts val="5200"/>
              <a:buFont typeface="Palanquin"/>
              <a:buNone/>
              <a:defRPr sz="4800">
                <a:latin typeface="Palanquin"/>
                <a:ea typeface="Palanquin"/>
                <a:cs typeface="Palanquin"/>
                <a:sym typeface="Palanquin"/>
              </a:defRPr>
            </a:lvl1pPr>
            <a:lvl2pPr lvl="1"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2pPr>
            <a:lvl3pPr lvl="2"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3pPr>
            <a:lvl4pPr lvl="3"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4pPr>
            <a:lvl5pPr lvl="4"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5pPr>
            <a:lvl6pPr lvl="5"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6pPr>
            <a:lvl7pPr lvl="6"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7pPr>
            <a:lvl8pPr lvl="7"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8pPr>
            <a:lvl9pPr lvl="8" algn="ctr">
              <a:spcBef>
                <a:spcPts val="0"/>
              </a:spcBef>
              <a:spcAft>
                <a:spcPts val="0"/>
              </a:spcAft>
              <a:buClr>
                <a:srgbClr val="191919"/>
              </a:buClr>
              <a:buSzPts val="5200"/>
              <a:buFont typeface="Palanquin"/>
              <a:buNone/>
              <a:defRPr sz="5200" b="1">
                <a:solidFill>
                  <a:srgbClr val="191919"/>
                </a:solidFill>
                <a:latin typeface="Palanquin"/>
                <a:ea typeface="Palanquin"/>
                <a:cs typeface="Palanquin"/>
                <a:sym typeface="Palanquin"/>
              </a:defRPr>
            </a:lvl9pPr>
          </a:lstStyle>
          <a:p>
            <a:endParaRPr/>
          </a:p>
        </p:txBody>
      </p:sp>
      <p:sp>
        <p:nvSpPr>
          <p:cNvPr id="379" name="Google Shape;379;p2"/>
          <p:cNvSpPr txBox="1">
            <a:spLocks noGrp="1"/>
          </p:cNvSpPr>
          <p:nvPr>
            <p:ph type="subTitle" idx="1"/>
          </p:nvPr>
        </p:nvSpPr>
        <p:spPr>
          <a:xfrm>
            <a:off x="3872950" y="3192150"/>
            <a:ext cx="4359000" cy="4095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200"/>
              <a:buNone/>
              <a:defRPr sz="1600">
                <a:solidFill>
                  <a:schemeClr val="dk2"/>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751"/>
        <p:cNvGrpSpPr/>
        <p:nvPr/>
      </p:nvGrpSpPr>
      <p:grpSpPr>
        <a:xfrm>
          <a:off x="0" y="0"/>
          <a:ext cx="0" cy="0"/>
          <a:chOff x="0" y="0"/>
          <a:chExt cx="0" cy="0"/>
        </a:xfrm>
      </p:grpSpPr>
      <p:sp>
        <p:nvSpPr>
          <p:cNvPr id="1752" name="Google Shape;1752;p11"/>
          <p:cNvSpPr txBox="1">
            <a:spLocks noGrp="1"/>
          </p:cNvSpPr>
          <p:nvPr>
            <p:ph type="title" hasCustomPrompt="1"/>
          </p:nvPr>
        </p:nvSpPr>
        <p:spPr>
          <a:xfrm>
            <a:off x="3673926" y="1240950"/>
            <a:ext cx="4755000" cy="1511100"/>
          </a:xfrm>
          <a:prstGeom prst="rect">
            <a:avLst/>
          </a:prstGeom>
        </p:spPr>
        <p:txBody>
          <a:bodyPr spcFirstLastPara="1" wrap="square" lIns="91425" tIns="91425" rIns="91425" bIns="91425" anchor="b" anchorCtr="0">
            <a:noAutofit/>
          </a:bodyPr>
          <a:lstStyle>
            <a:lvl1pPr lvl="0" algn="r">
              <a:spcBef>
                <a:spcPts val="0"/>
              </a:spcBef>
              <a:spcAft>
                <a:spcPts val="0"/>
              </a:spcAft>
              <a:buSzPts val="9600"/>
              <a:buNone/>
              <a:defRPr sz="7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753" name="Google Shape;1753;p11"/>
          <p:cNvSpPr txBox="1">
            <a:spLocks noGrp="1"/>
          </p:cNvSpPr>
          <p:nvPr>
            <p:ph type="subTitle" idx="1"/>
          </p:nvPr>
        </p:nvSpPr>
        <p:spPr>
          <a:xfrm>
            <a:off x="3673945" y="2752050"/>
            <a:ext cx="4755000" cy="1150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600"/>
              <a:buNone/>
              <a:defRPr sz="14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75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755"/>
        <p:cNvGrpSpPr/>
        <p:nvPr/>
      </p:nvGrpSpPr>
      <p:grpSpPr>
        <a:xfrm>
          <a:off x="0" y="0"/>
          <a:ext cx="0" cy="0"/>
          <a:chOff x="0" y="0"/>
          <a:chExt cx="0" cy="0"/>
        </a:xfrm>
      </p:grpSpPr>
      <p:sp>
        <p:nvSpPr>
          <p:cNvPr id="1756" name="Google Shape;1756;p13"/>
          <p:cNvSpPr/>
          <p:nvPr/>
        </p:nvSpPr>
        <p:spPr>
          <a:xfrm>
            <a:off x="8136075" y="-16650"/>
            <a:ext cx="10080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1757" name="Google Shape;1757;p13"/>
          <p:cNvGrpSpPr/>
          <p:nvPr/>
        </p:nvGrpSpPr>
        <p:grpSpPr>
          <a:xfrm>
            <a:off x="-436144" y="310673"/>
            <a:ext cx="10060048" cy="5111368"/>
            <a:chOff x="-436144" y="310673"/>
            <a:chExt cx="10060048" cy="5111368"/>
          </a:xfrm>
        </p:grpSpPr>
        <p:grpSp>
          <p:nvGrpSpPr>
            <p:cNvPr id="1758" name="Google Shape;1758;p13"/>
            <p:cNvGrpSpPr/>
            <p:nvPr/>
          </p:nvGrpSpPr>
          <p:grpSpPr>
            <a:xfrm>
              <a:off x="7853777" y="310673"/>
              <a:ext cx="1770126" cy="4997436"/>
              <a:chOff x="7853777" y="310673"/>
              <a:chExt cx="1770126" cy="4997436"/>
            </a:xfrm>
          </p:grpSpPr>
          <p:grpSp>
            <p:nvGrpSpPr>
              <p:cNvPr id="1759" name="Google Shape;1759;p13"/>
              <p:cNvGrpSpPr/>
              <p:nvPr/>
            </p:nvGrpSpPr>
            <p:grpSpPr>
              <a:xfrm flipH="1">
                <a:off x="7853777" y="3908894"/>
                <a:ext cx="1150223" cy="1399215"/>
                <a:chOff x="7491913" y="372038"/>
                <a:chExt cx="1503363" cy="1828800"/>
              </a:xfrm>
            </p:grpSpPr>
            <p:sp>
              <p:nvSpPr>
                <p:cNvPr id="1760" name="Google Shape;1760;p13"/>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1" name="Google Shape;1761;p13"/>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2" name="Google Shape;1762;p13"/>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3" name="Google Shape;1763;p13"/>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4" name="Google Shape;1764;p13"/>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5" name="Google Shape;1765;p13"/>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6" name="Google Shape;1766;p13"/>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7" name="Google Shape;1767;p13"/>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8" name="Google Shape;1768;p13"/>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69" name="Google Shape;1769;p13"/>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0" name="Google Shape;1770;p13"/>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1" name="Google Shape;1771;p13"/>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2" name="Google Shape;1772;p13"/>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3" name="Google Shape;1773;p13"/>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4" name="Google Shape;1774;p13"/>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5" name="Google Shape;1775;p13"/>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6" name="Google Shape;1776;p13"/>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7" name="Google Shape;1777;p13"/>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8" name="Google Shape;1778;p13"/>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9" name="Google Shape;1779;p13"/>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0" name="Google Shape;1780;p13"/>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1" name="Google Shape;1781;p13"/>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2" name="Google Shape;1782;p13"/>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3" name="Google Shape;1783;p13"/>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4" name="Google Shape;1784;p13"/>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5" name="Google Shape;1785;p13"/>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6" name="Google Shape;1786;p13"/>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7" name="Google Shape;1787;p13"/>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8" name="Google Shape;1788;p13"/>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89" name="Google Shape;1789;p13"/>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0" name="Google Shape;1790;p13"/>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1" name="Google Shape;1791;p13"/>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2" name="Google Shape;1792;p13"/>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3" name="Google Shape;1793;p13"/>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4" name="Google Shape;1794;p13"/>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5" name="Google Shape;1795;p13"/>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6" name="Google Shape;1796;p13"/>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7" name="Google Shape;1797;p13"/>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8" name="Google Shape;1798;p13"/>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99" name="Google Shape;1799;p13"/>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0" name="Google Shape;1800;p13"/>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1" name="Google Shape;1801;p13"/>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2" name="Google Shape;1802;p13"/>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3" name="Google Shape;1803;p13"/>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4" name="Google Shape;1804;p13"/>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5" name="Google Shape;1805;p13"/>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6" name="Google Shape;1806;p13"/>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7" name="Google Shape;1807;p13"/>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8" name="Google Shape;1808;p13"/>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09" name="Google Shape;1809;p13"/>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0" name="Google Shape;1810;p13"/>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1" name="Google Shape;1811;p13"/>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2" name="Google Shape;1812;p13"/>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3" name="Google Shape;1813;p13"/>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4" name="Google Shape;1814;p13"/>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5" name="Google Shape;1815;p13"/>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6" name="Google Shape;1816;p13"/>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17" name="Google Shape;1817;p13"/>
              <p:cNvGrpSpPr/>
              <p:nvPr/>
            </p:nvGrpSpPr>
            <p:grpSpPr>
              <a:xfrm rot="8100000" flipH="1">
                <a:off x="8473260" y="2721080"/>
                <a:ext cx="847454" cy="1030905"/>
                <a:chOff x="7491913" y="372038"/>
                <a:chExt cx="1503363" cy="1828800"/>
              </a:xfrm>
            </p:grpSpPr>
            <p:sp>
              <p:nvSpPr>
                <p:cNvPr id="1818" name="Google Shape;1818;p13"/>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19" name="Google Shape;1819;p13"/>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0" name="Google Shape;1820;p13"/>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1" name="Google Shape;1821;p13"/>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2" name="Google Shape;1822;p13"/>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3" name="Google Shape;1823;p13"/>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4" name="Google Shape;1824;p13"/>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5" name="Google Shape;1825;p13"/>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6" name="Google Shape;1826;p13"/>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7" name="Google Shape;1827;p13"/>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8" name="Google Shape;1828;p13"/>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29" name="Google Shape;1829;p13"/>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0" name="Google Shape;1830;p13"/>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1" name="Google Shape;1831;p13"/>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2" name="Google Shape;1832;p13"/>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3" name="Google Shape;1833;p13"/>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4" name="Google Shape;1834;p13"/>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5" name="Google Shape;1835;p13"/>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6" name="Google Shape;1836;p13"/>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7" name="Google Shape;1837;p13"/>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8" name="Google Shape;1838;p13"/>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39" name="Google Shape;1839;p13"/>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0" name="Google Shape;1840;p13"/>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1" name="Google Shape;1841;p13"/>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2" name="Google Shape;1842;p13"/>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3" name="Google Shape;1843;p13"/>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4" name="Google Shape;1844;p13"/>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5" name="Google Shape;1845;p13"/>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6" name="Google Shape;1846;p13"/>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7" name="Google Shape;1847;p13"/>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8" name="Google Shape;1848;p13"/>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9" name="Google Shape;1849;p13"/>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0" name="Google Shape;1850;p13"/>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1" name="Google Shape;1851;p13"/>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2" name="Google Shape;1852;p13"/>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3" name="Google Shape;1853;p13"/>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4" name="Google Shape;1854;p13"/>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5" name="Google Shape;1855;p13"/>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6" name="Google Shape;1856;p13"/>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7" name="Google Shape;1857;p13"/>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8" name="Google Shape;1858;p13"/>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9" name="Google Shape;1859;p13"/>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0" name="Google Shape;1860;p13"/>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1" name="Google Shape;1861;p13"/>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2" name="Google Shape;1862;p13"/>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3" name="Google Shape;1863;p13"/>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4" name="Google Shape;1864;p13"/>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5" name="Google Shape;1865;p13"/>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6" name="Google Shape;1866;p13"/>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7" name="Google Shape;1867;p13"/>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8" name="Google Shape;1868;p13"/>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9" name="Google Shape;1869;p13"/>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0" name="Google Shape;1870;p13"/>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1" name="Google Shape;1871;p13"/>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2" name="Google Shape;1872;p13"/>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3" name="Google Shape;1873;p13"/>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4" name="Google Shape;1874;p13"/>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75" name="Google Shape;1875;p13"/>
              <p:cNvGrpSpPr/>
              <p:nvPr/>
            </p:nvGrpSpPr>
            <p:grpSpPr>
              <a:xfrm rot="10800000" flipH="1">
                <a:off x="8232879" y="310673"/>
                <a:ext cx="458822" cy="635706"/>
                <a:chOff x="8260675" y="2995400"/>
                <a:chExt cx="811213" cy="1123950"/>
              </a:xfrm>
            </p:grpSpPr>
            <p:sp>
              <p:nvSpPr>
                <p:cNvPr id="1876" name="Google Shape;1876;p1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7" name="Google Shape;1877;p1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8" name="Google Shape;1878;p1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79" name="Google Shape;1879;p1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0" name="Google Shape;1880;p1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1" name="Google Shape;1881;p1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2" name="Google Shape;1882;p1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3" name="Google Shape;1883;p1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4" name="Google Shape;1884;p1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5" name="Google Shape;1885;p1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6" name="Google Shape;1886;p1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7" name="Google Shape;1887;p1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8" name="Google Shape;1888;p1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89" name="Google Shape;1889;p1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90" name="Google Shape;1890;p13"/>
              <p:cNvGrpSpPr/>
              <p:nvPr/>
            </p:nvGrpSpPr>
            <p:grpSpPr>
              <a:xfrm rot="2403461" flipH="1">
                <a:off x="8513794" y="946393"/>
                <a:ext cx="835593" cy="1157729"/>
                <a:chOff x="8260675" y="2995400"/>
                <a:chExt cx="811213" cy="1123950"/>
              </a:xfrm>
            </p:grpSpPr>
            <p:sp>
              <p:nvSpPr>
                <p:cNvPr id="1891" name="Google Shape;1891;p1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2" name="Google Shape;1892;p1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3" name="Google Shape;1893;p1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4" name="Google Shape;1894;p1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5" name="Google Shape;1895;p1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6" name="Google Shape;1896;p1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7" name="Google Shape;1897;p1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8" name="Google Shape;1898;p1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9" name="Google Shape;1899;p1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0" name="Google Shape;1900;p1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1" name="Google Shape;1901;p1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2" name="Google Shape;1902;p1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3" name="Google Shape;1903;p1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4" name="Google Shape;1904;p1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905" name="Google Shape;1905;p13"/>
            <p:cNvGrpSpPr/>
            <p:nvPr/>
          </p:nvGrpSpPr>
          <p:grpSpPr>
            <a:xfrm rot="10800000" flipH="1">
              <a:off x="-436144" y="4440584"/>
              <a:ext cx="1150208" cy="981457"/>
              <a:chOff x="-469100" y="3905588"/>
              <a:chExt cx="1352550" cy="1154113"/>
            </a:xfrm>
          </p:grpSpPr>
          <p:grpSp>
            <p:nvGrpSpPr>
              <p:cNvPr id="1906" name="Google Shape;1906;p13"/>
              <p:cNvGrpSpPr/>
              <p:nvPr/>
            </p:nvGrpSpPr>
            <p:grpSpPr>
              <a:xfrm>
                <a:off x="-469100" y="3905588"/>
                <a:ext cx="1352550" cy="1154113"/>
                <a:chOff x="-469100" y="3905588"/>
                <a:chExt cx="1352550" cy="1154113"/>
              </a:xfrm>
            </p:grpSpPr>
            <p:sp>
              <p:nvSpPr>
                <p:cNvPr id="1907" name="Google Shape;1907;p13"/>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8" name="Google Shape;1908;p13"/>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9" name="Google Shape;1909;p13"/>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0" name="Google Shape;1910;p13"/>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11" name="Google Shape;1911;p13"/>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2" name="Google Shape;1912;p13"/>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3" name="Google Shape;1913;p13"/>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4" name="Google Shape;1914;p13"/>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5" name="Google Shape;1915;p13"/>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6" name="Google Shape;1916;p13"/>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7" name="Google Shape;1917;p13"/>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8" name="Google Shape;1918;p13"/>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9" name="Google Shape;1919;p13"/>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0" name="Google Shape;1920;p13"/>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1" name="Google Shape;1921;p13"/>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2" name="Google Shape;1922;p13"/>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3" name="Google Shape;1923;p13"/>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4" name="Google Shape;1924;p13"/>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5" name="Google Shape;1925;p13"/>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6" name="Google Shape;1926;p13"/>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7" name="Google Shape;1927;p13"/>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8" name="Google Shape;1928;p13"/>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9" name="Google Shape;1929;p13"/>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0" name="Google Shape;1930;p13"/>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1" name="Google Shape;1931;p13"/>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2" name="Google Shape;1932;p13"/>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3" name="Google Shape;1933;p13"/>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4" name="Google Shape;1934;p13"/>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5" name="Google Shape;1935;p13"/>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6" name="Google Shape;1936;p13"/>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7" name="Google Shape;1937;p13"/>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8" name="Google Shape;1938;p13"/>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9" name="Google Shape;1939;p13"/>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0" name="Google Shape;1940;p13"/>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1" name="Google Shape;1941;p13"/>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2" name="Google Shape;1942;p13"/>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3" name="Google Shape;1943;p13"/>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4" name="Google Shape;1944;p13"/>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5" name="Google Shape;1945;p13"/>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6" name="Google Shape;1946;p13"/>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7" name="Google Shape;1947;p13"/>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8" name="Google Shape;1948;p13"/>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9" name="Google Shape;1949;p13"/>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0" name="Google Shape;1950;p13"/>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1" name="Google Shape;1951;p13"/>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2" name="Google Shape;1952;p13"/>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3" name="Google Shape;1953;p13"/>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4" name="Google Shape;1954;p13"/>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5" name="Google Shape;1955;p13"/>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6" name="Google Shape;1956;p13"/>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7" name="Google Shape;1957;p13"/>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8" name="Google Shape;1958;p13"/>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9" name="Google Shape;1959;p13"/>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0" name="Google Shape;1960;p13"/>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1" name="Google Shape;1961;p13"/>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2" name="Google Shape;1962;p13"/>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3" name="Google Shape;1963;p13"/>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4" name="Google Shape;1964;p13"/>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5" name="Google Shape;1965;p13"/>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6" name="Google Shape;1966;p13"/>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7" name="Google Shape;1967;p13"/>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8" name="Google Shape;1968;p13"/>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9" name="Google Shape;1969;p13"/>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0" name="Google Shape;1970;p13"/>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1" name="Google Shape;1971;p13"/>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2" name="Google Shape;1972;p13"/>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3" name="Google Shape;1973;p13"/>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4" name="Google Shape;1974;p13"/>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5" name="Google Shape;1975;p13"/>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6" name="Google Shape;1976;p13"/>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7" name="Google Shape;1977;p13"/>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978" name="Google Shape;197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79" name="Google Shape;1979;p13"/>
          <p:cNvSpPr txBox="1">
            <a:spLocks noGrp="1"/>
          </p:cNvSpPr>
          <p:nvPr>
            <p:ph type="title" idx="2" hasCustomPrompt="1"/>
          </p:nvPr>
        </p:nvSpPr>
        <p:spPr>
          <a:xfrm>
            <a:off x="720000" y="1480883"/>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80" name="Google Shape;1980;p13"/>
          <p:cNvSpPr txBox="1">
            <a:spLocks noGrp="1"/>
          </p:cNvSpPr>
          <p:nvPr>
            <p:ph type="title" idx="3" hasCustomPrompt="1"/>
          </p:nvPr>
        </p:nvSpPr>
        <p:spPr>
          <a:xfrm>
            <a:off x="720000" y="2914291"/>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81" name="Google Shape;1981;p13"/>
          <p:cNvSpPr txBox="1">
            <a:spLocks noGrp="1"/>
          </p:cNvSpPr>
          <p:nvPr>
            <p:ph type="title" idx="4" hasCustomPrompt="1"/>
          </p:nvPr>
        </p:nvSpPr>
        <p:spPr>
          <a:xfrm>
            <a:off x="3419275" y="1480883"/>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82" name="Google Shape;1982;p13"/>
          <p:cNvSpPr txBox="1">
            <a:spLocks noGrp="1"/>
          </p:cNvSpPr>
          <p:nvPr>
            <p:ph type="title" idx="5" hasCustomPrompt="1"/>
          </p:nvPr>
        </p:nvSpPr>
        <p:spPr>
          <a:xfrm>
            <a:off x="3419275" y="2914291"/>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83" name="Google Shape;1983;p13"/>
          <p:cNvSpPr txBox="1">
            <a:spLocks noGrp="1"/>
          </p:cNvSpPr>
          <p:nvPr>
            <p:ph type="title" idx="6" hasCustomPrompt="1"/>
          </p:nvPr>
        </p:nvSpPr>
        <p:spPr>
          <a:xfrm>
            <a:off x="6118550" y="1480883"/>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84" name="Google Shape;1984;p13"/>
          <p:cNvSpPr txBox="1">
            <a:spLocks noGrp="1"/>
          </p:cNvSpPr>
          <p:nvPr>
            <p:ph type="title" idx="7" hasCustomPrompt="1"/>
          </p:nvPr>
        </p:nvSpPr>
        <p:spPr>
          <a:xfrm>
            <a:off x="6118550" y="2914291"/>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85" name="Google Shape;1985;p13"/>
          <p:cNvSpPr txBox="1">
            <a:spLocks noGrp="1"/>
          </p:cNvSpPr>
          <p:nvPr>
            <p:ph type="subTitle" idx="1"/>
          </p:nvPr>
        </p:nvSpPr>
        <p:spPr>
          <a:xfrm>
            <a:off x="720000" y="1928475"/>
            <a:ext cx="2305500" cy="63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986" name="Google Shape;1986;p13"/>
          <p:cNvSpPr txBox="1">
            <a:spLocks noGrp="1"/>
          </p:cNvSpPr>
          <p:nvPr>
            <p:ph type="subTitle" idx="8"/>
          </p:nvPr>
        </p:nvSpPr>
        <p:spPr>
          <a:xfrm>
            <a:off x="3419275" y="1928475"/>
            <a:ext cx="2305500" cy="63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987" name="Google Shape;1987;p13"/>
          <p:cNvSpPr txBox="1">
            <a:spLocks noGrp="1"/>
          </p:cNvSpPr>
          <p:nvPr>
            <p:ph type="subTitle" idx="9"/>
          </p:nvPr>
        </p:nvSpPr>
        <p:spPr>
          <a:xfrm>
            <a:off x="6118550" y="1928475"/>
            <a:ext cx="2305500" cy="63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988" name="Google Shape;1988;p13"/>
          <p:cNvSpPr txBox="1">
            <a:spLocks noGrp="1"/>
          </p:cNvSpPr>
          <p:nvPr>
            <p:ph type="subTitle" idx="13"/>
          </p:nvPr>
        </p:nvSpPr>
        <p:spPr>
          <a:xfrm>
            <a:off x="720000" y="3361950"/>
            <a:ext cx="2305500" cy="63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989" name="Google Shape;1989;p13"/>
          <p:cNvSpPr txBox="1">
            <a:spLocks noGrp="1"/>
          </p:cNvSpPr>
          <p:nvPr>
            <p:ph type="subTitle" idx="14"/>
          </p:nvPr>
        </p:nvSpPr>
        <p:spPr>
          <a:xfrm>
            <a:off x="3419275" y="3361950"/>
            <a:ext cx="2305500" cy="63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990" name="Google Shape;1990;p13"/>
          <p:cNvSpPr txBox="1">
            <a:spLocks noGrp="1"/>
          </p:cNvSpPr>
          <p:nvPr>
            <p:ph type="subTitle" idx="15"/>
          </p:nvPr>
        </p:nvSpPr>
        <p:spPr>
          <a:xfrm>
            <a:off x="6118550" y="3361950"/>
            <a:ext cx="2305500" cy="63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_4_1">
    <p:spTree>
      <p:nvGrpSpPr>
        <p:cNvPr id="1" name="Shape 1991"/>
        <p:cNvGrpSpPr/>
        <p:nvPr/>
      </p:nvGrpSpPr>
      <p:grpSpPr>
        <a:xfrm>
          <a:off x="0" y="0"/>
          <a:ext cx="0" cy="0"/>
          <a:chOff x="0" y="0"/>
          <a:chExt cx="0" cy="0"/>
        </a:xfrm>
      </p:grpSpPr>
      <p:grpSp>
        <p:nvGrpSpPr>
          <p:cNvPr id="1992" name="Google Shape;1992;p14"/>
          <p:cNvGrpSpPr/>
          <p:nvPr/>
        </p:nvGrpSpPr>
        <p:grpSpPr>
          <a:xfrm rot="-1211675" flipH="1">
            <a:off x="-435565" y="-500399"/>
            <a:ext cx="1352513" cy="1154081"/>
            <a:chOff x="-469100" y="3905588"/>
            <a:chExt cx="1352550" cy="1154113"/>
          </a:xfrm>
        </p:grpSpPr>
        <p:grpSp>
          <p:nvGrpSpPr>
            <p:cNvPr id="1993" name="Google Shape;1993;p14"/>
            <p:cNvGrpSpPr/>
            <p:nvPr/>
          </p:nvGrpSpPr>
          <p:grpSpPr>
            <a:xfrm>
              <a:off x="-469100" y="3905588"/>
              <a:ext cx="1352550" cy="1154113"/>
              <a:chOff x="-469100" y="3905588"/>
              <a:chExt cx="1352550" cy="1154113"/>
            </a:xfrm>
          </p:grpSpPr>
          <p:sp>
            <p:nvSpPr>
              <p:cNvPr id="1994" name="Google Shape;1994;p14"/>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5" name="Google Shape;1995;p14"/>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6" name="Google Shape;1996;p14"/>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7" name="Google Shape;1997;p14"/>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98" name="Google Shape;1998;p14"/>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9" name="Google Shape;1999;p14"/>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0" name="Google Shape;2000;p14"/>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1" name="Google Shape;2001;p14"/>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2" name="Google Shape;2002;p14"/>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3" name="Google Shape;2003;p14"/>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4" name="Google Shape;2004;p14"/>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5" name="Google Shape;2005;p14"/>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6" name="Google Shape;2006;p14"/>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7" name="Google Shape;2007;p14"/>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8" name="Google Shape;2008;p14"/>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9" name="Google Shape;2009;p14"/>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0" name="Google Shape;2010;p14"/>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1" name="Google Shape;2011;p14"/>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2" name="Google Shape;2012;p14"/>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3" name="Google Shape;2013;p14"/>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4" name="Google Shape;2014;p14"/>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5" name="Google Shape;2015;p14"/>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6" name="Google Shape;2016;p14"/>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7" name="Google Shape;2017;p14"/>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8" name="Google Shape;2018;p14"/>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9" name="Google Shape;2019;p14"/>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0" name="Google Shape;2020;p14"/>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1" name="Google Shape;2021;p14"/>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2" name="Google Shape;2022;p14"/>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3" name="Google Shape;2023;p14"/>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4" name="Google Shape;2024;p14"/>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5" name="Google Shape;2025;p14"/>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6" name="Google Shape;2026;p14"/>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7" name="Google Shape;2027;p14"/>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8" name="Google Shape;2028;p14"/>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9" name="Google Shape;2029;p14"/>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0" name="Google Shape;2030;p14"/>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1" name="Google Shape;2031;p14"/>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2" name="Google Shape;2032;p14"/>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3" name="Google Shape;2033;p14"/>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4" name="Google Shape;2034;p14"/>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5" name="Google Shape;2035;p14"/>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6" name="Google Shape;2036;p14"/>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7" name="Google Shape;2037;p14"/>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8" name="Google Shape;2038;p14"/>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9" name="Google Shape;2039;p14"/>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0" name="Google Shape;2040;p14"/>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1" name="Google Shape;2041;p14"/>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2" name="Google Shape;2042;p14"/>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3" name="Google Shape;2043;p14"/>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4" name="Google Shape;2044;p14"/>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5" name="Google Shape;2045;p14"/>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6" name="Google Shape;2046;p14"/>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7" name="Google Shape;2047;p14"/>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8" name="Google Shape;2048;p14"/>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9" name="Google Shape;2049;p14"/>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0" name="Google Shape;2050;p14"/>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1" name="Google Shape;2051;p14"/>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2" name="Google Shape;2052;p14"/>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3" name="Google Shape;2053;p14"/>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4" name="Google Shape;2054;p14"/>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5" name="Google Shape;2055;p14"/>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6" name="Google Shape;2056;p14"/>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7" name="Google Shape;2057;p14"/>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8" name="Google Shape;2058;p14"/>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9" name="Google Shape;2059;p14"/>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0" name="Google Shape;2060;p14"/>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1" name="Google Shape;2061;p14"/>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2" name="Google Shape;2062;p14"/>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3" name="Google Shape;2063;p14"/>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64" name="Google Shape;2064;p14"/>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65" name="Google Shape;2065;p14"/>
          <p:cNvSpPr txBox="1">
            <a:spLocks noGrp="1"/>
          </p:cNvSpPr>
          <p:nvPr>
            <p:ph type="title"/>
          </p:nvPr>
        </p:nvSpPr>
        <p:spPr>
          <a:xfrm>
            <a:off x="720000" y="753800"/>
            <a:ext cx="32880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66" name="Google Shape;2066;p14"/>
          <p:cNvSpPr txBox="1">
            <a:spLocks noGrp="1"/>
          </p:cNvSpPr>
          <p:nvPr>
            <p:ph type="subTitle" idx="1"/>
          </p:nvPr>
        </p:nvSpPr>
        <p:spPr>
          <a:xfrm>
            <a:off x="720000" y="1326500"/>
            <a:ext cx="3288000" cy="1015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067" name="Google Shape;2067;p14"/>
          <p:cNvSpPr>
            <a:spLocks noGrp="1"/>
          </p:cNvSpPr>
          <p:nvPr>
            <p:ph type="pic" idx="2"/>
          </p:nvPr>
        </p:nvSpPr>
        <p:spPr>
          <a:xfrm>
            <a:off x="714775" y="2676850"/>
            <a:ext cx="4123800" cy="1931700"/>
          </a:xfrm>
          <a:prstGeom prst="rect">
            <a:avLst/>
          </a:prstGeom>
          <a:noFill/>
          <a:ln>
            <a:noFill/>
          </a:ln>
        </p:spPr>
      </p:sp>
      <p:sp>
        <p:nvSpPr>
          <p:cNvPr id="2068" name="Google Shape;2068;p14"/>
          <p:cNvSpPr>
            <a:spLocks noGrp="1"/>
          </p:cNvSpPr>
          <p:nvPr>
            <p:ph type="pic" idx="3"/>
          </p:nvPr>
        </p:nvSpPr>
        <p:spPr>
          <a:xfrm>
            <a:off x="5016575" y="535000"/>
            <a:ext cx="3412500" cy="4073700"/>
          </a:xfrm>
          <a:prstGeom prst="rect">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2069"/>
        <p:cNvGrpSpPr/>
        <p:nvPr/>
      </p:nvGrpSpPr>
      <p:grpSpPr>
        <a:xfrm>
          <a:off x="0" y="0"/>
          <a:ext cx="0" cy="0"/>
          <a:chOff x="0" y="0"/>
          <a:chExt cx="0" cy="0"/>
        </a:xfrm>
      </p:grpSpPr>
      <p:sp>
        <p:nvSpPr>
          <p:cNvPr id="2070" name="Google Shape;2070;p15"/>
          <p:cNvSpPr/>
          <p:nvPr/>
        </p:nvSpPr>
        <p:spPr>
          <a:xfrm rot="5400000">
            <a:off x="4068000" y="-4078350"/>
            <a:ext cx="1008000" cy="9164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2071" name="Google Shape;2071;p15"/>
          <p:cNvGrpSpPr/>
          <p:nvPr/>
        </p:nvGrpSpPr>
        <p:grpSpPr>
          <a:xfrm>
            <a:off x="-76412" y="-889387"/>
            <a:ext cx="8890487" cy="2856450"/>
            <a:chOff x="-76412" y="-889387"/>
            <a:chExt cx="8890487" cy="2856450"/>
          </a:xfrm>
        </p:grpSpPr>
        <p:grpSp>
          <p:nvGrpSpPr>
            <p:cNvPr id="2072" name="Google Shape;2072;p15"/>
            <p:cNvGrpSpPr/>
            <p:nvPr/>
          </p:nvGrpSpPr>
          <p:grpSpPr>
            <a:xfrm>
              <a:off x="-76412" y="138263"/>
              <a:ext cx="1503363" cy="1828800"/>
              <a:chOff x="7491913" y="372038"/>
              <a:chExt cx="1503363" cy="1828800"/>
            </a:xfrm>
          </p:grpSpPr>
          <p:sp>
            <p:nvSpPr>
              <p:cNvPr id="2073" name="Google Shape;2073;p15"/>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4" name="Google Shape;2074;p15"/>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5" name="Google Shape;2075;p15"/>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6" name="Google Shape;2076;p15"/>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7" name="Google Shape;2077;p15"/>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8" name="Google Shape;2078;p15"/>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9" name="Google Shape;2079;p15"/>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0" name="Google Shape;2080;p15"/>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1" name="Google Shape;2081;p15"/>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2" name="Google Shape;2082;p15"/>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3" name="Google Shape;2083;p15"/>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4" name="Google Shape;2084;p15"/>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5" name="Google Shape;2085;p15"/>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6" name="Google Shape;2086;p15"/>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7" name="Google Shape;2087;p15"/>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8" name="Google Shape;2088;p15"/>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9" name="Google Shape;2089;p15"/>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0" name="Google Shape;2090;p15"/>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1" name="Google Shape;2091;p15"/>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2" name="Google Shape;2092;p15"/>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3" name="Google Shape;2093;p15"/>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4" name="Google Shape;2094;p15"/>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5" name="Google Shape;2095;p15"/>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6" name="Google Shape;2096;p15"/>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7" name="Google Shape;2097;p15"/>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8" name="Google Shape;2098;p15"/>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9" name="Google Shape;2099;p15"/>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0" name="Google Shape;2100;p15"/>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1" name="Google Shape;2101;p15"/>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2" name="Google Shape;2102;p15"/>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3" name="Google Shape;2103;p15"/>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4" name="Google Shape;2104;p15"/>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5" name="Google Shape;2105;p15"/>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6" name="Google Shape;2106;p15"/>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7" name="Google Shape;2107;p15"/>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8" name="Google Shape;2108;p15"/>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9" name="Google Shape;2109;p15"/>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0" name="Google Shape;2110;p15"/>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1" name="Google Shape;2111;p15"/>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2" name="Google Shape;2112;p15"/>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3" name="Google Shape;2113;p15"/>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4" name="Google Shape;2114;p15"/>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5" name="Google Shape;2115;p15"/>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6" name="Google Shape;2116;p15"/>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7" name="Google Shape;2117;p15"/>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8" name="Google Shape;2118;p15"/>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9" name="Google Shape;2119;p15"/>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0" name="Google Shape;2120;p15"/>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1" name="Google Shape;2121;p15"/>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2" name="Google Shape;2122;p15"/>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3" name="Google Shape;2123;p15"/>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4" name="Google Shape;2124;p15"/>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5" name="Google Shape;2125;p15"/>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6" name="Google Shape;2126;p15"/>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7" name="Google Shape;2127;p15"/>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8" name="Google Shape;2128;p15"/>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9" name="Google Shape;2129;p15"/>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30" name="Google Shape;2130;p15"/>
            <p:cNvGrpSpPr/>
            <p:nvPr/>
          </p:nvGrpSpPr>
          <p:grpSpPr>
            <a:xfrm>
              <a:off x="6630948" y="377699"/>
              <a:ext cx="573933" cy="795195"/>
              <a:chOff x="8260675" y="2995400"/>
              <a:chExt cx="811213" cy="1123950"/>
            </a:xfrm>
          </p:grpSpPr>
          <p:sp>
            <p:nvSpPr>
              <p:cNvPr id="2131" name="Google Shape;2131;p15"/>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2" name="Google Shape;2132;p15"/>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3" name="Google Shape;2133;p15"/>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4" name="Google Shape;2134;p15"/>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5" name="Google Shape;2135;p15"/>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6" name="Google Shape;2136;p15"/>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7" name="Google Shape;2137;p15"/>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8" name="Google Shape;2138;p15"/>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9" name="Google Shape;2139;p15"/>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0" name="Google Shape;2140;p15"/>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1" name="Google Shape;2141;p15"/>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2" name="Google Shape;2142;p15"/>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3" name="Google Shape;2143;p15"/>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4" name="Google Shape;2144;p15"/>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45" name="Google Shape;2145;p15"/>
            <p:cNvGrpSpPr/>
            <p:nvPr/>
          </p:nvGrpSpPr>
          <p:grpSpPr>
            <a:xfrm rot="10800000" flipH="1">
              <a:off x="4252124" y="326810"/>
              <a:ext cx="354500" cy="491166"/>
              <a:chOff x="8260675" y="2995400"/>
              <a:chExt cx="811213" cy="1123950"/>
            </a:xfrm>
          </p:grpSpPr>
          <p:sp>
            <p:nvSpPr>
              <p:cNvPr id="2146" name="Google Shape;2146;p15"/>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7" name="Google Shape;2147;p15"/>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8" name="Google Shape;2148;p15"/>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9" name="Google Shape;2149;p15"/>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0" name="Google Shape;2150;p15"/>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1" name="Google Shape;2151;p15"/>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2" name="Google Shape;2152;p15"/>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3" name="Google Shape;2153;p15"/>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4" name="Google Shape;2154;p15"/>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5" name="Google Shape;2155;p15"/>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6" name="Google Shape;2156;p15"/>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7" name="Google Shape;2157;p15"/>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8" name="Google Shape;2158;p15"/>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9" name="Google Shape;2159;p15"/>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60" name="Google Shape;2160;p15"/>
            <p:cNvGrpSpPr/>
            <p:nvPr/>
          </p:nvGrpSpPr>
          <p:grpSpPr>
            <a:xfrm>
              <a:off x="2591900" y="-336137"/>
              <a:ext cx="1352550" cy="1154113"/>
              <a:chOff x="-469100" y="3905588"/>
              <a:chExt cx="1352550" cy="1154113"/>
            </a:xfrm>
          </p:grpSpPr>
          <p:grpSp>
            <p:nvGrpSpPr>
              <p:cNvPr id="2161" name="Google Shape;2161;p15"/>
              <p:cNvGrpSpPr/>
              <p:nvPr/>
            </p:nvGrpSpPr>
            <p:grpSpPr>
              <a:xfrm>
                <a:off x="-469100" y="3905588"/>
                <a:ext cx="1352550" cy="1154113"/>
                <a:chOff x="-469100" y="3905588"/>
                <a:chExt cx="1352550" cy="1154113"/>
              </a:xfrm>
            </p:grpSpPr>
            <p:sp>
              <p:nvSpPr>
                <p:cNvPr id="2162" name="Google Shape;2162;p15"/>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3" name="Google Shape;2163;p15"/>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4" name="Google Shape;2164;p15"/>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5" name="Google Shape;2165;p15"/>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166" name="Google Shape;2166;p15"/>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7" name="Google Shape;2167;p15"/>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8" name="Google Shape;2168;p15"/>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9" name="Google Shape;2169;p15"/>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0" name="Google Shape;2170;p15"/>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1" name="Google Shape;2171;p15"/>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2" name="Google Shape;2172;p15"/>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3" name="Google Shape;2173;p15"/>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4" name="Google Shape;2174;p15"/>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5" name="Google Shape;2175;p15"/>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6" name="Google Shape;2176;p15"/>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7" name="Google Shape;2177;p15"/>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8" name="Google Shape;2178;p15"/>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9" name="Google Shape;2179;p15"/>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0" name="Google Shape;2180;p15"/>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1" name="Google Shape;2181;p15"/>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2" name="Google Shape;2182;p15"/>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3" name="Google Shape;2183;p15"/>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4" name="Google Shape;2184;p15"/>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5" name="Google Shape;2185;p15"/>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6" name="Google Shape;2186;p15"/>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7" name="Google Shape;2187;p15"/>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8" name="Google Shape;2188;p15"/>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9" name="Google Shape;2189;p15"/>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0" name="Google Shape;2190;p15"/>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1" name="Google Shape;2191;p15"/>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2" name="Google Shape;2192;p15"/>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3" name="Google Shape;2193;p15"/>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4" name="Google Shape;2194;p15"/>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5" name="Google Shape;2195;p15"/>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6" name="Google Shape;2196;p15"/>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7" name="Google Shape;2197;p15"/>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8" name="Google Shape;2198;p15"/>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9" name="Google Shape;2199;p15"/>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0" name="Google Shape;2200;p15"/>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1" name="Google Shape;2201;p15"/>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2" name="Google Shape;2202;p15"/>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3" name="Google Shape;2203;p15"/>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4" name="Google Shape;2204;p15"/>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5" name="Google Shape;2205;p15"/>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6" name="Google Shape;2206;p15"/>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7" name="Google Shape;2207;p15"/>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8" name="Google Shape;2208;p15"/>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09" name="Google Shape;2209;p15"/>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0" name="Google Shape;2210;p15"/>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1" name="Google Shape;2211;p15"/>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2" name="Google Shape;2212;p15"/>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3" name="Google Shape;2213;p15"/>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4" name="Google Shape;2214;p15"/>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5" name="Google Shape;2215;p15"/>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6" name="Google Shape;2216;p15"/>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7" name="Google Shape;2217;p15"/>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8" name="Google Shape;2218;p15"/>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9" name="Google Shape;2219;p15"/>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0" name="Google Shape;2220;p15"/>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1" name="Google Shape;2221;p15"/>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2" name="Google Shape;2222;p15"/>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3" name="Google Shape;2223;p15"/>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4" name="Google Shape;2224;p15"/>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5" name="Google Shape;2225;p15"/>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6" name="Google Shape;2226;p15"/>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7" name="Google Shape;2227;p15"/>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8" name="Google Shape;2228;p15"/>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9" name="Google Shape;2229;p15"/>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0" name="Google Shape;2230;p15"/>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1" name="Google Shape;2231;p15"/>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2" name="Google Shape;2232;p15"/>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33" name="Google Shape;2233;p15"/>
            <p:cNvGrpSpPr/>
            <p:nvPr/>
          </p:nvGrpSpPr>
          <p:grpSpPr>
            <a:xfrm rot="-5115323">
              <a:off x="1338366" y="-392879"/>
              <a:ext cx="852260" cy="1180822"/>
              <a:chOff x="8260675" y="2995400"/>
              <a:chExt cx="811213" cy="1123950"/>
            </a:xfrm>
          </p:grpSpPr>
          <p:sp>
            <p:nvSpPr>
              <p:cNvPr id="2234" name="Google Shape;2234;p15"/>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5" name="Google Shape;2235;p15"/>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6" name="Google Shape;2236;p15"/>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7" name="Google Shape;2237;p15"/>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8" name="Google Shape;2238;p15"/>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9" name="Google Shape;2239;p15"/>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0" name="Google Shape;2240;p15"/>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1" name="Google Shape;2241;p15"/>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2" name="Google Shape;2242;p15"/>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3" name="Google Shape;2243;p15"/>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4" name="Google Shape;2244;p15"/>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5" name="Google Shape;2245;p15"/>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6" name="Google Shape;2246;p15"/>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47" name="Google Shape;2247;p15"/>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248" name="Google Shape;2248;p15"/>
            <p:cNvGrpSpPr/>
            <p:nvPr/>
          </p:nvGrpSpPr>
          <p:grpSpPr>
            <a:xfrm rot="10800000" flipH="1">
              <a:off x="5013613" y="-889387"/>
              <a:ext cx="1503363" cy="1828800"/>
              <a:chOff x="7491913" y="372038"/>
              <a:chExt cx="1503363" cy="1828800"/>
            </a:xfrm>
          </p:grpSpPr>
          <p:sp>
            <p:nvSpPr>
              <p:cNvPr id="2249" name="Google Shape;2249;p15"/>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0" name="Google Shape;2250;p15"/>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1" name="Google Shape;2251;p15"/>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2" name="Google Shape;2252;p15"/>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3" name="Google Shape;2253;p15"/>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4" name="Google Shape;2254;p15"/>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5" name="Google Shape;2255;p15"/>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6" name="Google Shape;2256;p15"/>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7" name="Google Shape;2257;p15"/>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8" name="Google Shape;2258;p15"/>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59" name="Google Shape;2259;p15"/>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0" name="Google Shape;2260;p15"/>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1" name="Google Shape;2261;p15"/>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2" name="Google Shape;2262;p15"/>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3" name="Google Shape;2263;p15"/>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4" name="Google Shape;2264;p15"/>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5" name="Google Shape;2265;p15"/>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6" name="Google Shape;2266;p15"/>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7" name="Google Shape;2267;p15"/>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8" name="Google Shape;2268;p15"/>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69" name="Google Shape;2269;p15"/>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0" name="Google Shape;2270;p15"/>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1" name="Google Shape;2271;p15"/>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2" name="Google Shape;2272;p15"/>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3" name="Google Shape;2273;p15"/>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4" name="Google Shape;2274;p15"/>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5" name="Google Shape;2275;p15"/>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6" name="Google Shape;2276;p15"/>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7" name="Google Shape;2277;p15"/>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8" name="Google Shape;2278;p15"/>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79" name="Google Shape;2279;p15"/>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0" name="Google Shape;2280;p15"/>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1" name="Google Shape;2281;p15"/>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2" name="Google Shape;2282;p15"/>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3" name="Google Shape;2283;p15"/>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4" name="Google Shape;2284;p15"/>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5" name="Google Shape;2285;p15"/>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6" name="Google Shape;2286;p15"/>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7" name="Google Shape;2287;p15"/>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8" name="Google Shape;2288;p15"/>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89" name="Google Shape;2289;p15"/>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0" name="Google Shape;2290;p15"/>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1" name="Google Shape;2291;p15"/>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2" name="Google Shape;2292;p15"/>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3" name="Google Shape;2293;p15"/>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4" name="Google Shape;2294;p15"/>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5" name="Google Shape;2295;p15"/>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6" name="Google Shape;2296;p15"/>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7" name="Google Shape;2297;p15"/>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8" name="Google Shape;2298;p15"/>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99" name="Google Shape;2299;p15"/>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0" name="Google Shape;2300;p15"/>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1" name="Google Shape;2301;p15"/>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2" name="Google Shape;2302;p15"/>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3" name="Google Shape;2303;p15"/>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4" name="Google Shape;2304;p15"/>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5" name="Google Shape;2305;p15"/>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306" name="Google Shape;2306;p15"/>
            <p:cNvGrpSpPr/>
            <p:nvPr/>
          </p:nvGrpSpPr>
          <p:grpSpPr>
            <a:xfrm rot="10800000" flipH="1">
              <a:off x="7461525" y="-379537"/>
              <a:ext cx="1352550" cy="1154113"/>
              <a:chOff x="-469100" y="3905588"/>
              <a:chExt cx="1352550" cy="1154113"/>
            </a:xfrm>
          </p:grpSpPr>
          <p:grpSp>
            <p:nvGrpSpPr>
              <p:cNvPr id="2307" name="Google Shape;2307;p15"/>
              <p:cNvGrpSpPr/>
              <p:nvPr/>
            </p:nvGrpSpPr>
            <p:grpSpPr>
              <a:xfrm>
                <a:off x="-469100" y="3905588"/>
                <a:ext cx="1352550" cy="1154113"/>
                <a:chOff x="-469100" y="3905588"/>
                <a:chExt cx="1352550" cy="1154113"/>
              </a:xfrm>
            </p:grpSpPr>
            <p:sp>
              <p:nvSpPr>
                <p:cNvPr id="2308" name="Google Shape;2308;p15"/>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09" name="Google Shape;2309;p15"/>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0" name="Google Shape;2310;p15"/>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1" name="Google Shape;2311;p15"/>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12" name="Google Shape;2312;p15"/>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3" name="Google Shape;2313;p15"/>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4" name="Google Shape;2314;p15"/>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5" name="Google Shape;2315;p15"/>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6" name="Google Shape;2316;p15"/>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7" name="Google Shape;2317;p15"/>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8" name="Google Shape;2318;p15"/>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19" name="Google Shape;2319;p15"/>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0" name="Google Shape;2320;p15"/>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1" name="Google Shape;2321;p15"/>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2" name="Google Shape;2322;p15"/>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3" name="Google Shape;2323;p15"/>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4" name="Google Shape;2324;p15"/>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5" name="Google Shape;2325;p15"/>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6" name="Google Shape;2326;p15"/>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7" name="Google Shape;2327;p15"/>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8" name="Google Shape;2328;p15"/>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29" name="Google Shape;2329;p15"/>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0" name="Google Shape;2330;p15"/>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1" name="Google Shape;2331;p15"/>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2" name="Google Shape;2332;p15"/>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3" name="Google Shape;2333;p15"/>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4" name="Google Shape;2334;p15"/>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5" name="Google Shape;2335;p15"/>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6" name="Google Shape;2336;p15"/>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7" name="Google Shape;2337;p15"/>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8" name="Google Shape;2338;p15"/>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9" name="Google Shape;2339;p15"/>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0" name="Google Shape;2340;p15"/>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1" name="Google Shape;2341;p15"/>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2" name="Google Shape;2342;p15"/>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3" name="Google Shape;2343;p15"/>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4" name="Google Shape;2344;p15"/>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5" name="Google Shape;2345;p15"/>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6" name="Google Shape;2346;p15"/>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7" name="Google Shape;2347;p15"/>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8" name="Google Shape;2348;p15"/>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9" name="Google Shape;2349;p15"/>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0" name="Google Shape;2350;p15"/>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1" name="Google Shape;2351;p15"/>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2" name="Google Shape;2352;p15"/>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3" name="Google Shape;2353;p15"/>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4" name="Google Shape;2354;p15"/>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5" name="Google Shape;2355;p15"/>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6" name="Google Shape;2356;p15"/>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7" name="Google Shape;2357;p15"/>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8" name="Google Shape;2358;p15"/>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9" name="Google Shape;2359;p15"/>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0" name="Google Shape;2360;p15"/>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1" name="Google Shape;2361;p15"/>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2" name="Google Shape;2362;p15"/>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3" name="Google Shape;2363;p15"/>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4" name="Google Shape;2364;p15"/>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5" name="Google Shape;2365;p15"/>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6" name="Google Shape;2366;p15"/>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7" name="Google Shape;2367;p15"/>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8" name="Google Shape;2368;p15"/>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9" name="Google Shape;2369;p15"/>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0" name="Google Shape;2370;p15"/>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1" name="Google Shape;2371;p15"/>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2" name="Google Shape;2372;p15"/>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3" name="Google Shape;2373;p15"/>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4" name="Google Shape;2374;p15"/>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5" name="Google Shape;2375;p15"/>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6" name="Google Shape;2376;p15"/>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7" name="Google Shape;2377;p15"/>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8" name="Google Shape;2378;p15"/>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379" name="Google Shape;2379;p15"/>
          <p:cNvSpPr txBox="1">
            <a:spLocks noGrp="1"/>
          </p:cNvSpPr>
          <p:nvPr>
            <p:ph type="title" hasCustomPrompt="1"/>
          </p:nvPr>
        </p:nvSpPr>
        <p:spPr>
          <a:xfrm>
            <a:off x="715088" y="3210350"/>
            <a:ext cx="34926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80" name="Google Shape;2380;p15"/>
          <p:cNvSpPr txBox="1">
            <a:spLocks noGrp="1"/>
          </p:cNvSpPr>
          <p:nvPr>
            <p:ph type="subTitle" idx="1"/>
          </p:nvPr>
        </p:nvSpPr>
        <p:spPr>
          <a:xfrm>
            <a:off x="715100" y="3979240"/>
            <a:ext cx="3492600" cy="41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400"/>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381" name="Google Shape;2381;p15"/>
          <p:cNvSpPr txBox="1">
            <a:spLocks noGrp="1"/>
          </p:cNvSpPr>
          <p:nvPr>
            <p:ph type="title" idx="2" hasCustomPrompt="1"/>
          </p:nvPr>
        </p:nvSpPr>
        <p:spPr>
          <a:xfrm>
            <a:off x="2825700" y="1499364"/>
            <a:ext cx="34926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82" name="Google Shape;2382;p15"/>
          <p:cNvSpPr txBox="1">
            <a:spLocks noGrp="1"/>
          </p:cNvSpPr>
          <p:nvPr>
            <p:ph type="subTitle" idx="3"/>
          </p:nvPr>
        </p:nvSpPr>
        <p:spPr>
          <a:xfrm>
            <a:off x="2825700" y="2268284"/>
            <a:ext cx="3492600" cy="41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400"/>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2383" name="Google Shape;2383;p15"/>
          <p:cNvSpPr txBox="1">
            <a:spLocks noGrp="1"/>
          </p:cNvSpPr>
          <p:nvPr>
            <p:ph type="title" idx="4" hasCustomPrompt="1"/>
          </p:nvPr>
        </p:nvSpPr>
        <p:spPr>
          <a:xfrm>
            <a:off x="4936288" y="3210350"/>
            <a:ext cx="3492600" cy="768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84" name="Google Shape;2384;p15"/>
          <p:cNvSpPr txBox="1">
            <a:spLocks noGrp="1"/>
          </p:cNvSpPr>
          <p:nvPr>
            <p:ph type="subTitle" idx="5"/>
          </p:nvPr>
        </p:nvSpPr>
        <p:spPr>
          <a:xfrm>
            <a:off x="4936300" y="3979240"/>
            <a:ext cx="3492600" cy="41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400"/>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2385"/>
        <p:cNvGrpSpPr/>
        <p:nvPr/>
      </p:nvGrpSpPr>
      <p:grpSpPr>
        <a:xfrm>
          <a:off x="0" y="0"/>
          <a:ext cx="0" cy="0"/>
          <a:chOff x="0" y="0"/>
          <a:chExt cx="0" cy="0"/>
        </a:xfrm>
      </p:grpSpPr>
      <p:grpSp>
        <p:nvGrpSpPr>
          <p:cNvPr id="2386" name="Google Shape;2386;p16"/>
          <p:cNvGrpSpPr/>
          <p:nvPr/>
        </p:nvGrpSpPr>
        <p:grpSpPr>
          <a:xfrm>
            <a:off x="0" y="-16650"/>
            <a:ext cx="9144000" cy="5176800"/>
            <a:chOff x="0" y="-16650"/>
            <a:chExt cx="9144000" cy="5176800"/>
          </a:xfrm>
        </p:grpSpPr>
        <p:sp>
          <p:nvSpPr>
            <p:cNvPr id="2387" name="Google Shape;2387;p16"/>
            <p:cNvSpPr/>
            <p:nvPr/>
          </p:nvSpPr>
          <p:spPr>
            <a:xfrm>
              <a:off x="860280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2388" name="Google Shape;2388;p16"/>
            <p:cNvSpPr/>
            <p:nvPr/>
          </p:nvSpPr>
          <p:spPr>
            <a:xfrm>
              <a:off x="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grpSp>
        <p:nvGrpSpPr>
          <p:cNvPr id="2389" name="Google Shape;2389;p16"/>
          <p:cNvGrpSpPr/>
          <p:nvPr/>
        </p:nvGrpSpPr>
        <p:grpSpPr>
          <a:xfrm>
            <a:off x="-551423" y="-16656"/>
            <a:ext cx="9885385" cy="5176813"/>
            <a:chOff x="-551423" y="-16656"/>
            <a:chExt cx="9885385" cy="5176813"/>
          </a:xfrm>
        </p:grpSpPr>
        <p:grpSp>
          <p:nvGrpSpPr>
            <p:cNvPr id="2390" name="Google Shape;2390;p16"/>
            <p:cNvGrpSpPr/>
            <p:nvPr/>
          </p:nvGrpSpPr>
          <p:grpSpPr>
            <a:xfrm>
              <a:off x="-275369" y="4212873"/>
              <a:ext cx="927308" cy="791260"/>
              <a:chOff x="-469100" y="3905588"/>
              <a:chExt cx="1352550" cy="1154113"/>
            </a:xfrm>
          </p:grpSpPr>
          <p:grpSp>
            <p:nvGrpSpPr>
              <p:cNvPr id="2391" name="Google Shape;2391;p16"/>
              <p:cNvGrpSpPr/>
              <p:nvPr/>
            </p:nvGrpSpPr>
            <p:grpSpPr>
              <a:xfrm>
                <a:off x="-469100" y="3905588"/>
                <a:ext cx="1352550" cy="1154113"/>
                <a:chOff x="-469100" y="3905588"/>
                <a:chExt cx="1352550" cy="1154113"/>
              </a:xfrm>
            </p:grpSpPr>
            <p:sp>
              <p:nvSpPr>
                <p:cNvPr id="2392" name="Google Shape;2392;p16"/>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3" name="Google Shape;2393;p16"/>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4" name="Google Shape;2394;p16"/>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5" name="Google Shape;2395;p16"/>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96" name="Google Shape;2396;p16"/>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7" name="Google Shape;2397;p16"/>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8" name="Google Shape;2398;p16"/>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9" name="Google Shape;2399;p16"/>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0" name="Google Shape;2400;p16"/>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1" name="Google Shape;2401;p16"/>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2" name="Google Shape;2402;p16"/>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3" name="Google Shape;2403;p16"/>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4" name="Google Shape;2404;p16"/>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5" name="Google Shape;2405;p16"/>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6" name="Google Shape;2406;p16"/>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7" name="Google Shape;2407;p16"/>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8" name="Google Shape;2408;p16"/>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9" name="Google Shape;2409;p16"/>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0" name="Google Shape;2410;p16"/>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1" name="Google Shape;2411;p16"/>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2" name="Google Shape;2412;p16"/>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3" name="Google Shape;2413;p16"/>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4" name="Google Shape;2414;p16"/>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5" name="Google Shape;2415;p16"/>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6" name="Google Shape;2416;p16"/>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7" name="Google Shape;2417;p16"/>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8" name="Google Shape;2418;p16"/>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9" name="Google Shape;2419;p16"/>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0" name="Google Shape;2420;p16"/>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1" name="Google Shape;2421;p16"/>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2" name="Google Shape;2422;p16"/>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3" name="Google Shape;2423;p16"/>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4" name="Google Shape;2424;p16"/>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5" name="Google Shape;2425;p16"/>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6" name="Google Shape;2426;p16"/>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7" name="Google Shape;2427;p16"/>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8" name="Google Shape;2428;p16"/>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9" name="Google Shape;2429;p16"/>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0" name="Google Shape;2430;p16"/>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1" name="Google Shape;2431;p16"/>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2" name="Google Shape;2432;p16"/>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3" name="Google Shape;2433;p16"/>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4" name="Google Shape;2434;p16"/>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5" name="Google Shape;2435;p16"/>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6" name="Google Shape;2436;p16"/>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7" name="Google Shape;2437;p16"/>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8" name="Google Shape;2438;p16"/>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9" name="Google Shape;2439;p16"/>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0" name="Google Shape;2440;p16"/>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1" name="Google Shape;2441;p16"/>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2" name="Google Shape;2442;p16"/>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3" name="Google Shape;2443;p16"/>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4" name="Google Shape;2444;p16"/>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5" name="Google Shape;2445;p16"/>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6" name="Google Shape;2446;p16"/>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7" name="Google Shape;2447;p16"/>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8" name="Google Shape;2448;p16"/>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9" name="Google Shape;2449;p16"/>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0" name="Google Shape;2450;p16"/>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1" name="Google Shape;2451;p16"/>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2" name="Google Shape;2452;p16"/>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3" name="Google Shape;2453;p16"/>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4" name="Google Shape;2454;p16"/>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5" name="Google Shape;2455;p16"/>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6" name="Google Shape;2456;p16"/>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7" name="Google Shape;2457;p16"/>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8" name="Google Shape;2458;p16"/>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9" name="Google Shape;2459;p16"/>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0" name="Google Shape;2460;p16"/>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1" name="Google Shape;2461;p16"/>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2" name="Google Shape;2462;p16"/>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63" name="Google Shape;2463;p16"/>
            <p:cNvGrpSpPr/>
            <p:nvPr/>
          </p:nvGrpSpPr>
          <p:grpSpPr>
            <a:xfrm>
              <a:off x="8545205" y="785972"/>
              <a:ext cx="676795" cy="937712"/>
              <a:chOff x="8260675" y="2995400"/>
              <a:chExt cx="811213" cy="1123950"/>
            </a:xfrm>
          </p:grpSpPr>
          <p:sp>
            <p:nvSpPr>
              <p:cNvPr id="2464" name="Google Shape;2464;p16"/>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5" name="Google Shape;2465;p16"/>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6" name="Google Shape;2466;p16"/>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7" name="Google Shape;2467;p16"/>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8" name="Google Shape;2468;p16"/>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69" name="Google Shape;2469;p16"/>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0" name="Google Shape;2470;p16"/>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1" name="Google Shape;2471;p16"/>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2" name="Google Shape;2472;p16"/>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3" name="Google Shape;2473;p16"/>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4" name="Google Shape;2474;p16"/>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5" name="Google Shape;2475;p16"/>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6" name="Google Shape;2476;p16"/>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7" name="Google Shape;2477;p16"/>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78" name="Google Shape;2478;p16"/>
            <p:cNvGrpSpPr/>
            <p:nvPr/>
          </p:nvGrpSpPr>
          <p:grpSpPr>
            <a:xfrm rot="8100000">
              <a:off x="8721503" y="207557"/>
              <a:ext cx="392696" cy="544088"/>
              <a:chOff x="8260675" y="2995400"/>
              <a:chExt cx="811213" cy="1123950"/>
            </a:xfrm>
          </p:grpSpPr>
          <p:sp>
            <p:nvSpPr>
              <p:cNvPr id="2479" name="Google Shape;2479;p16"/>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0" name="Google Shape;2480;p16"/>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1" name="Google Shape;2481;p16"/>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2" name="Google Shape;2482;p16"/>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3" name="Google Shape;2483;p16"/>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4" name="Google Shape;2484;p16"/>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5" name="Google Shape;2485;p16"/>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6" name="Google Shape;2486;p16"/>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7" name="Google Shape;2487;p16"/>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8" name="Google Shape;2488;p16"/>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9" name="Google Shape;2489;p16"/>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0" name="Google Shape;2490;p16"/>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1" name="Google Shape;2491;p16"/>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2" name="Google Shape;2492;p16"/>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93" name="Google Shape;2493;p16"/>
            <p:cNvGrpSpPr/>
            <p:nvPr/>
          </p:nvGrpSpPr>
          <p:grpSpPr>
            <a:xfrm flipH="1">
              <a:off x="-551423" y="-16656"/>
              <a:ext cx="1150223" cy="1399215"/>
              <a:chOff x="7491913" y="372038"/>
              <a:chExt cx="1503363" cy="1828800"/>
            </a:xfrm>
          </p:grpSpPr>
          <p:sp>
            <p:nvSpPr>
              <p:cNvPr id="2494" name="Google Shape;2494;p16"/>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5" name="Google Shape;2495;p16"/>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6" name="Google Shape;2496;p16"/>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7" name="Google Shape;2497;p16"/>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8" name="Google Shape;2498;p16"/>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99" name="Google Shape;2499;p16"/>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0" name="Google Shape;2500;p16"/>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1" name="Google Shape;2501;p16"/>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2" name="Google Shape;2502;p16"/>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3" name="Google Shape;2503;p16"/>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4" name="Google Shape;2504;p16"/>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5" name="Google Shape;2505;p16"/>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6" name="Google Shape;2506;p16"/>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7" name="Google Shape;2507;p16"/>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8" name="Google Shape;2508;p16"/>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9" name="Google Shape;2509;p16"/>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0" name="Google Shape;2510;p16"/>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1" name="Google Shape;2511;p16"/>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2" name="Google Shape;2512;p16"/>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3" name="Google Shape;2513;p16"/>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4" name="Google Shape;2514;p16"/>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5" name="Google Shape;2515;p16"/>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6" name="Google Shape;2516;p16"/>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7" name="Google Shape;2517;p16"/>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8" name="Google Shape;2518;p16"/>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9" name="Google Shape;2519;p16"/>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0" name="Google Shape;2520;p16"/>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1" name="Google Shape;2521;p16"/>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2" name="Google Shape;2522;p16"/>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3" name="Google Shape;2523;p16"/>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4" name="Google Shape;2524;p16"/>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5" name="Google Shape;2525;p16"/>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6" name="Google Shape;2526;p16"/>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7" name="Google Shape;2527;p16"/>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8" name="Google Shape;2528;p16"/>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9" name="Google Shape;2529;p16"/>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0" name="Google Shape;2530;p16"/>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1" name="Google Shape;2531;p16"/>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2" name="Google Shape;2532;p16"/>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3" name="Google Shape;2533;p16"/>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4" name="Google Shape;2534;p16"/>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5" name="Google Shape;2535;p16"/>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6" name="Google Shape;2536;p16"/>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7" name="Google Shape;2537;p16"/>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8" name="Google Shape;2538;p16"/>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9" name="Google Shape;2539;p16"/>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0" name="Google Shape;2540;p16"/>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1" name="Google Shape;2541;p16"/>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2" name="Google Shape;2542;p16"/>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3" name="Google Shape;2543;p16"/>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4" name="Google Shape;2544;p16"/>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5" name="Google Shape;2545;p16"/>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6" name="Google Shape;2546;p16"/>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7" name="Google Shape;2547;p16"/>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8" name="Google Shape;2548;p16"/>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9" name="Google Shape;2549;p16"/>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0" name="Google Shape;2550;p16"/>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551" name="Google Shape;2551;p16"/>
            <p:cNvGrpSpPr/>
            <p:nvPr/>
          </p:nvGrpSpPr>
          <p:grpSpPr>
            <a:xfrm rot="8100000" flipH="1">
              <a:off x="8246135" y="3980605"/>
              <a:ext cx="847454" cy="1030905"/>
              <a:chOff x="7491913" y="372038"/>
              <a:chExt cx="1503363" cy="1828800"/>
            </a:xfrm>
          </p:grpSpPr>
          <p:sp>
            <p:nvSpPr>
              <p:cNvPr id="2552" name="Google Shape;2552;p16"/>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3" name="Google Shape;2553;p16"/>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4" name="Google Shape;2554;p16"/>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5" name="Google Shape;2555;p16"/>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6" name="Google Shape;2556;p16"/>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7" name="Google Shape;2557;p16"/>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8" name="Google Shape;2558;p16"/>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9" name="Google Shape;2559;p16"/>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0" name="Google Shape;2560;p16"/>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1" name="Google Shape;2561;p16"/>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2" name="Google Shape;2562;p16"/>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3" name="Google Shape;2563;p16"/>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4" name="Google Shape;2564;p16"/>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5" name="Google Shape;2565;p16"/>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6" name="Google Shape;2566;p16"/>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7" name="Google Shape;2567;p16"/>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8" name="Google Shape;2568;p16"/>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9" name="Google Shape;2569;p16"/>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0" name="Google Shape;2570;p16"/>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1" name="Google Shape;2571;p16"/>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2" name="Google Shape;2572;p16"/>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3" name="Google Shape;2573;p16"/>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4" name="Google Shape;2574;p16"/>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5" name="Google Shape;2575;p16"/>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6" name="Google Shape;2576;p16"/>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7" name="Google Shape;2577;p16"/>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8" name="Google Shape;2578;p16"/>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9" name="Google Shape;2579;p16"/>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0" name="Google Shape;2580;p16"/>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1" name="Google Shape;2581;p16"/>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2" name="Google Shape;2582;p16"/>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3" name="Google Shape;2583;p16"/>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4" name="Google Shape;2584;p16"/>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5" name="Google Shape;2585;p16"/>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6" name="Google Shape;2586;p16"/>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7" name="Google Shape;2587;p16"/>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8" name="Google Shape;2588;p16"/>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9" name="Google Shape;2589;p16"/>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0" name="Google Shape;2590;p16"/>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1" name="Google Shape;2591;p16"/>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2" name="Google Shape;2592;p16"/>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3" name="Google Shape;2593;p16"/>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4" name="Google Shape;2594;p16"/>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5" name="Google Shape;2595;p16"/>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6" name="Google Shape;2596;p16"/>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7" name="Google Shape;2597;p16"/>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8" name="Google Shape;2598;p16"/>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9" name="Google Shape;2599;p16"/>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0" name="Google Shape;2600;p16"/>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1" name="Google Shape;2601;p16"/>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2" name="Google Shape;2602;p16"/>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3" name="Google Shape;2603;p16"/>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4" name="Google Shape;2604;p16"/>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5" name="Google Shape;2605;p16"/>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6" name="Google Shape;2606;p16"/>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7" name="Google Shape;2607;p16"/>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8" name="Google Shape;2608;p16"/>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609" name="Google Shape;2609;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10" name="Google Shape;2610;p16"/>
          <p:cNvSpPr txBox="1">
            <a:spLocks noGrp="1"/>
          </p:cNvSpPr>
          <p:nvPr>
            <p:ph type="subTitle" idx="1"/>
          </p:nvPr>
        </p:nvSpPr>
        <p:spPr>
          <a:xfrm>
            <a:off x="715100" y="2317900"/>
            <a:ext cx="2305500" cy="190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611" name="Google Shape;2611;p16"/>
          <p:cNvSpPr txBox="1">
            <a:spLocks noGrp="1"/>
          </p:cNvSpPr>
          <p:nvPr>
            <p:ph type="subTitle" idx="2"/>
          </p:nvPr>
        </p:nvSpPr>
        <p:spPr>
          <a:xfrm>
            <a:off x="3414318" y="2317900"/>
            <a:ext cx="2305500" cy="190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612" name="Google Shape;2612;p16"/>
          <p:cNvSpPr txBox="1">
            <a:spLocks noGrp="1"/>
          </p:cNvSpPr>
          <p:nvPr>
            <p:ph type="subTitle" idx="3"/>
          </p:nvPr>
        </p:nvSpPr>
        <p:spPr>
          <a:xfrm>
            <a:off x="6113544" y="2317900"/>
            <a:ext cx="2305500" cy="190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613" name="Google Shape;2613;p16"/>
          <p:cNvSpPr txBox="1">
            <a:spLocks noGrp="1"/>
          </p:cNvSpPr>
          <p:nvPr>
            <p:ph type="subTitle" idx="4"/>
          </p:nvPr>
        </p:nvSpPr>
        <p:spPr>
          <a:xfrm>
            <a:off x="715100" y="1866400"/>
            <a:ext cx="2305500" cy="527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2614" name="Google Shape;2614;p16"/>
          <p:cNvSpPr txBox="1">
            <a:spLocks noGrp="1"/>
          </p:cNvSpPr>
          <p:nvPr>
            <p:ph type="subTitle" idx="5"/>
          </p:nvPr>
        </p:nvSpPr>
        <p:spPr>
          <a:xfrm>
            <a:off x="3414322" y="1866400"/>
            <a:ext cx="2305500" cy="527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2615" name="Google Shape;2615;p16"/>
          <p:cNvSpPr txBox="1">
            <a:spLocks noGrp="1"/>
          </p:cNvSpPr>
          <p:nvPr>
            <p:ph type="subTitle" idx="6"/>
          </p:nvPr>
        </p:nvSpPr>
        <p:spPr>
          <a:xfrm>
            <a:off x="6113544" y="1866400"/>
            <a:ext cx="2305500" cy="527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2616"/>
        <p:cNvGrpSpPr/>
        <p:nvPr/>
      </p:nvGrpSpPr>
      <p:grpSpPr>
        <a:xfrm>
          <a:off x="0" y="0"/>
          <a:ext cx="0" cy="0"/>
          <a:chOff x="0" y="0"/>
          <a:chExt cx="0" cy="0"/>
        </a:xfrm>
      </p:grpSpPr>
      <p:sp>
        <p:nvSpPr>
          <p:cNvPr id="2617" name="Google Shape;2617;p17"/>
          <p:cNvSpPr/>
          <p:nvPr/>
        </p:nvSpPr>
        <p:spPr>
          <a:xfrm rot="5400000">
            <a:off x="4068000" y="57150"/>
            <a:ext cx="1008000" cy="9164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2618" name="Google Shape;2618;p17"/>
          <p:cNvGrpSpPr/>
          <p:nvPr/>
        </p:nvGrpSpPr>
        <p:grpSpPr>
          <a:xfrm>
            <a:off x="-663149" y="3008242"/>
            <a:ext cx="9807162" cy="3126850"/>
            <a:chOff x="-663149" y="3008242"/>
            <a:chExt cx="9807162" cy="3126850"/>
          </a:xfrm>
        </p:grpSpPr>
        <p:grpSp>
          <p:nvGrpSpPr>
            <p:cNvPr id="2619" name="Google Shape;2619;p17"/>
            <p:cNvGrpSpPr/>
            <p:nvPr/>
          </p:nvGrpSpPr>
          <p:grpSpPr>
            <a:xfrm rot="813197" flipH="1">
              <a:off x="8184368" y="3752134"/>
              <a:ext cx="835618" cy="1157765"/>
              <a:chOff x="8260675" y="2995400"/>
              <a:chExt cx="811213" cy="1123950"/>
            </a:xfrm>
          </p:grpSpPr>
          <p:sp>
            <p:nvSpPr>
              <p:cNvPr id="2620" name="Google Shape;2620;p17"/>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1" name="Google Shape;2621;p17"/>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2" name="Google Shape;2622;p17"/>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3" name="Google Shape;2623;p17"/>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4" name="Google Shape;2624;p17"/>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5" name="Google Shape;2625;p17"/>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6" name="Google Shape;2626;p17"/>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7" name="Google Shape;2627;p17"/>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8" name="Google Shape;2628;p17"/>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9" name="Google Shape;2629;p17"/>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0" name="Google Shape;2630;p17"/>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1" name="Google Shape;2631;p17"/>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2" name="Google Shape;2632;p17"/>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3" name="Google Shape;2633;p17"/>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34" name="Google Shape;2634;p17"/>
            <p:cNvGrpSpPr/>
            <p:nvPr/>
          </p:nvGrpSpPr>
          <p:grpSpPr>
            <a:xfrm rot="8100000" flipH="1">
              <a:off x="-276719" y="3247212"/>
              <a:ext cx="1362389" cy="1657310"/>
              <a:chOff x="7491913" y="372038"/>
              <a:chExt cx="1503363" cy="1828800"/>
            </a:xfrm>
          </p:grpSpPr>
          <p:sp>
            <p:nvSpPr>
              <p:cNvPr id="2635" name="Google Shape;2635;p17"/>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6" name="Google Shape;2636;p17"/>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7" name="Google Shape;2637;p17"/>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8" name="Google Shape;2638;p17"/>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39" name="Google Shape;2639;p17"/>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0" name="Google Shape;2640;p17"/>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1" name="Google Shape;2641;p17"/>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2" name="Google Shape;2642;p17"/>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3" name="Google Shape;2643;p17"/>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4" name="Google Shape;2644;p17"/>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5" name="Google Shape;2645;p17"/>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6" name="Google Shape;2646;p17"/>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7" name="Google Shape;2647;p17"/>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8" name="Google Shape;2648;p17"/>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9" name="Google Shape;2649;p17"/>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0" name="Google Shape;2650;p17"/>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1" name="Google Shape;2651;p17"/>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2" name="Google Shape;2652;p17"/>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3" name="Google Shape;2653;p17"/>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4" name="Google Shape;2654;p17"/>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5" name="Google Shape;2655;p17"/>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6" name="Google Shape;2656;p17"/>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7" name="Google Shape;2657;p17"/>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8" name="Google Shape;2658;p17"/>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9" name="Google Shape;2659;p17"/>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0" name="Google Shape;2660;p17"/>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1" name="Google Shape;2661;p17"/>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2" name="Google Shape;2662;p17"/>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3" name="Google Shape;2663;p17"/>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4" name="Google Shape;2664;p17"/>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5" name="Google Shape;2665;p17"/>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6" name="Google Shape;2666;p17"/>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7" name="Google Shape;2667;p17"/>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8" name="Google Shape;2668;p17"/>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69" name="Google Shape;2669;p17"/>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0" name="Google Shape;2670;p17"/>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1" name="Google Shape;2671;p17"/>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2" name="Google Shape;2672;p17"/>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3" name="Google Shape;2673;p17"/>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4" name="Google Shape;2674;p17"/>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5" name="Google Shape;2675;p17"/>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6" name="Google Shape;2676;p17"/>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7" name="Google Shape;2677;p17"/>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8" name="Google Shape;2678;p17"/>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79" name="Google Shape;2679;p17"/>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0" name="Google Shape;2680;p17"/>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1" name="Google Shape;2681;p17"/>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2" name="Google Shape;2682;p17"/>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3" name="Google Shape;2683;p17"/>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4" name="Google Shape;2684;p17"/>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5" name="Google Shape;2685;p17"/>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6" name="Google Shape;2686;p17"/>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7" name="Google Shape;2687;p17"/>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8" name="Google Shape;2688;p17"/>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89" name="Google Shape;2689;p17"/>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0" name="Google Shape;2690;p17"/>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1" name="Google Shape;2691;p17"/>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692" name="Google Shape;2692;p17"/>
            <p:cNvGrpSpPr/>
            <p:nvPr/>
          </p:nvGrpSpPr>
          <p:grpSpPr>
            <a:xfrm>
              <a:off x="1278367" y="4375835"/>
              <a:ext cx="1495920" cy="1276449"/>
              <a:chOff x="-469100" y="3905588"/>
              <a:chExt cx="1352550" cy="1154113"/>
            </a:xfrm>
          </p:grpSpPr>
          <p:grpSp>
            <p:nvGrpSpPr>
              <p:cNvPr id="2693" name="Google Shape;2693;p17"/>
              <p:cNvGrpSpPr/>
              <p:nvPr/>
            </p:nvGrpSpPr>
            <p:grpSpPr>
              <a:xfrm>
                <a:off x="-469100" y="3905588"/>
                <a:ext cx="1352550" cy="1154113"/>
                <a:chOff x="-469100" y="3905588"/>
                <a:chExt cx="1352550" cy="1154113"/>
              </a:xfrm>
            </p:grpSpPr>
            <p:sp>
              <p:nvSpPr>
                <p:cNvPr id="2694" name="Google Shape;2694;p1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5" name="Google Shape;2695;p1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6" name="Google Shape;2696;p1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7" name="Google Shape;2697;p1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98" name="Google Shape;2698;p1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99" name="Google Shape;2699;p1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0" name="Google Shape;2700;p17"/>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1" name="Google Shape;2701;p17"/>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2" name="Google Shape;2702;p17"/>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3" name="Google Shape;2703;p17"/>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4" name="Google Shape;2704;p17"/>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5" name="Google Shape;2705;p17"/>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6" name="Google Shape;2706;p17"/>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7" name="Google Shape;2707;p17"/>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8" name="Google Shape;2708;p17"/>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09" name="Google Shape;2709;p17"/>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0" name="Google Shape;2710;p17"/>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1" name="Google Shape;2711;p17"/>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2" name="Google Shape;2712;p17"/>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3" name="Google Shape;2713;p17"/>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4" name="Google Shape;2714;p17"/>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5" name="Google Shape;2715;p17"/>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6" name="Google Shape;2716;p17"/>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7" name="Google Shape;2717;p17"/>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8" name="Google Shape;2718;p17"/>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19" name="Google Shape;2719;p17"/>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0" name="Google Shape;2720;p17"/>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1" name="Google Shape;2721;p17"/>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2" name="Google Shape;2722;p17"/>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3" name="Google Shape;2723;p17"/>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4" name="Google Shape;2724;p17"/>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5" name="Google Shape;2725;p17"/>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6" name="Google Shape;2726;p17"/>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7" name="Google Shape;2727;p1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8" name="Google Shape;2728;p1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9" name="Google Shape;2729;p17"/>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0" name="Google Shape;2730;p17"/>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1" name="Google Shape;2731;p17"/>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2" name="Google Shape;2732;p17"/>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3" name="Google Shape;2733;p17"/>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4" name="Google Shape;2734;p17"/>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5" name="Google Shape;2735;p17"/>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6" name="Google Shape;2736;p17"/>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7" name="Google Shape;2737;p17"/>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8" name="Google Shape;2738;p17"/>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9" name="Google Shape;2739;p17"/>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0" name="Google Shape;2740;p17"/>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1" name="Google Shape;2741;p17"/>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2" name="Google Shape;2742;p17"/>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3" name="Google Shape;2743;p17"/>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4" name="Google Shape;2744;p17"/>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5" name="Google Shape;2745;p17"/>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6" name="Google Shape;2746;p17"/>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7" name="Google Shape;2747;p17"/>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8" name="Google Shape;2748;p17"/>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9" name="Google Shape;2749;p17"/>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0" name="Google Shape;2750;p17"/>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1" name="Google Shape;2751;p17"/>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2" name="Google Shape;2752;p17"/>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3" name="Google Shape;2753;p17"/>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4" name="Google Shape;2754;p17"/>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5" name="Google Shape;2755;p17"/>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6" name="Google Shape;2756;p17"/>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7" name="Google Shape;2757;p17"/>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8" name="Google Shape;2758;p17"/>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59" name="Google Shape;2759;p17"/>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0" name="Google Shape;2760;p17"/>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1" name="Google Shape;2761;p17"/>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2" name="Google Shape;2762;p17"/>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3" name="Google Shape;2763;p17"/>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4" name="Google Shape;2764;p17"/>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65" name="Google Shape;2765;p17"/>
            <p:cNvGrpSpPr/>
            <p:nvPr/>
          </p:nvGrpSpPr>
          <p:grpSpPr>
            <a:xfrm rot="-2700000" flipH="1">
              <a:off x="3178996" y="4593423"/>
              <a:ext cx="499962" cy="692707"/>
              <a:chOff x="8260675" y="2995400"/>
              <a:chExt cx="811213" cy="1123950"/>
            </a:xfrm>
          </p:grpSpPr>
          <p:sp>
            <p:nvSpPr>
              <p:cNvPr id="2766" name="Google Shape;2766;p17"/>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7" name="Google Shape;2767;p17"/>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8" name="Google Shape;2768;p17"/>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69" name="Google Shape;2769;p17"/>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0" name="Google Shape;2770;p17"/>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1" name="Google Shape;2771;p17"/>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2" name="Google Shape;2772;p17"/>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3" name="Google Shape;2773;p17"/>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4" name="Google Shape;2774;p17"/>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5" name="Google Shape;2775;p17"/>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6" name="Google Shape;2776;p17"/>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7" name="Google Shape;2777;p17"/>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8" name="Google Shape;2778;p17"/>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79" name="Google Shape;2779;p17"/>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780" name="Google Shape;2780;p17"/>
            <p:cNvGrpSpPr/>
            <p:nvPr/>
          </p:nvGrpSpPr>
          <p:grpSpPr>
            <a:xfrm rot="2700000">
              <a:off x="3918206" y="4238812"/>
              <a:ext cx="1362389" cy="1657310"/>
              <a:chOff x="7491913" y="372038"/>
              <a:chExt cx="1503363" cy="1828800"/>
            </a:xfrm>
          </p:grpSpPr>
          <p:sp>
            <p:nvSpPr>
              <p:cNvPr id="2781" name="Google Shape;2781;p17"/>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2" name="Google Shape;2782;p17"/>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3" name="Google Shape;2783;p17"/>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4" name="Google Shape;2784;p17"/>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5" name="Google Shape;2785;p17"/>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6" name="Google Shape;2786;p17"/>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7" name="Google Shape;2787;p17"/>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8" name="Google Shape;2788;p17"/>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9" name="Google Shape;2789;p17"/>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0" name="Google Shape;2790;p17"/>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1" name="Google Shape;2791;p17"/>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2" name="Google Shape;2792;p17"/>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3" name="Google Shape;2793;p17"/>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4" name="Google Shape;2794;p17"/>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5" name="Google Shape;2795;p17"/>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6" name="Google Shape;2796;p17"/>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7" name="Google Shape;2797;p17"/>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8" name="Google Shape;2798;p17"/>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9" name="Google Shape;2799;p17"/>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0" name="Google Shape;2800;p17"/>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1" name="Google Shape;2801;p17"/>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2" name="Google Shape;2802;p17"/>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3" name="Google Shape;2803;p17"/>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4" name="Google Shape;2804;p17"/>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5" name="Google Shape;2805;p17"/>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6" name="Google Shape;2806;p17"/>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7" name="Google Shape;2807;p17"/>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8" name="Google Shape;2808;p17"/>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9" name="Google Shape;2809;p17"/>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0" name="Google Shape;2810;p17"/>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1" name="Google Shape;2811;p17"/>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2" name="Google Shape;2812;p17"/>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3" name="Google Shape;2813;p17"/>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4" name="Google Shape;2814;p17"/>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5" name="Google Shape;2815;p17"/>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6" name="Google Shape;2816;p17"/>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7" name="Google Shape;2817;p17"/>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8" name="Google Shape;2818;p17"/>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9" name="Google Shape;2819;p17"/>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0" name="Google Shape;2820;p17"/>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1" name="Google Shape;2821;p17"/>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2" name="Google Shape;2822;p17"/>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3" name="Google Shape;2823;p17"/>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4" name="Google Shape;2824;p17"/>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5" name="Google Shape;2825;p17"/>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6" name="Google Shape;2826;p17"/>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7" name="Google Shape;2827;p17"/>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8" name="Google Shape;2828;p17"/>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9" name="Google Shape;2829;p17"/>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0" name="Google Shape;2830;p17"/>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1" name="Google Shape;2831;p17"/>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2" name="Google Shape;2832;p17"/>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3" name="Google Shape;2833;p17"/>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4" name="Google Shape;2834;p17"/>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5" name="Google Shape;2835;p17"/>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6" name="Google Shape;2836;p17"/>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7" name="Google Shape;2837;p17"/>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838" name="Google Shape;2838;p17"/>
            <p:cNvGrpSpPr/>
            <p:nvPr/>
          </p:nvGrpSpPr>
          <p:grpSpPr>
            <a:xfrm rot="10800000">
              <a:off x="5445951" y="4442258"/>
              <a:ext cx="1230414" cy="1049896"/>
              <a:chOff x="-469100" y="3905588"/>
              <a:chExt cx="1352550" cy="1154113"/>
            </a:xfrm>
          </p:grpSpPr>
          <p:grpSp>
            <p:nvGrpSpPr>
              <p:cNvPr id="2839" name="Google Shape;2839;p17"/>
              <p:cNvGrpSpPr/>
              <p:nvPr/>
            </p:nvGrpSpPr>
            <p:grpSpPr>
              <a:xfrm>
                <a:off x="-469100" y="3905588"/>
                <a:ext cx="1352550" cy="1154113"/>
                <a:chOff x="-469100" y="3905588"/>
                <a:chExt cx="1352550" cy="1154113"/>
              </a:xfrm>
            </p:grpSpPr>
            <p:sp>
              <p:nvSpPr>
                <p:cNvPr id="2840" name="Google Shape;2840;p1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1" name="Google Shape;2841;p1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2" name="Google Shape;2842;p1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3" name="Google Shape;2843;p1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44" name="Google Shape;2844;p1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5" name="Google Shape;2845;p1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6" name="Google Shape;2846;p17"/>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7" name="Google Shape;2847;p17"/>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8" name="Google Shape;2848;p17"/>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9" name="Google Shape;2849;p17"/>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0" name="Google Shape;2850;p17"/>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1" name="Google Shape;2851;p17"/>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2" name="Google Shape;2852;p17"/>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3" name="Google Shape;2853;p17"/>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4" name="Google Shape;2854;p17"/>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5" name="Google Shape;2855;p17"/>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6" name="Google Shape;2856;p17"/>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7" name="Google Shape;2857;p17"/>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8" name="Google Shape;2858;p17"/>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9" name="Google Shape;2859;p17"/>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0" name="Google Shape;2860;p17"/>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1" name="Google Shape;2861;p17"/>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2" name="Google Shape;2862;p17"/>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3" name="Google Shape;2863;p17"/>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4" name="Google Shape;2864;p17"/>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5" name="Google Shape;2865;p17"/>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6" name="Google Shape;2866;p17"/>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7" name="Google Shape;2867;p17"/>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8" name="Google Shape;2868;p17"/>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9" name="Google Shape;2869;p17"/>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0" name="Google Shape;2870;p17"/>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1" name="Google Shape;2871;p17"/>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2" name="Google Shape;2872;p17"/>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3" name="Google Shape;2873;p1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4" name="Google Shape;2874;p1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5" name="Google Shape;2875;p17"/>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6" name="Google Shape;2876;p17"/>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7" name="Google Shape;2877;p17"/>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8" name="Google Shape;2878;p17"/>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9" name="Google Shape;2879;p17"/>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0" name="Google Shape;2880;p17"/>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1" name="Google Shape;2881;p17"/>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2" name="Google Shape;2882;p17"/>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3" name="Google Shape;2883;p17"/>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4" name="Google Shape;2884;p17"/>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5" name="Google Shape;2885;p17"/>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6" name="Google Shape;2886;p17"/>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7" name="Google Shape;2887;p17"/>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8" name="Google Shape;2888;p17"/>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9" name="Google Shape;2889;p17"/>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0" name="Google Shape;2890;p17"/>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1" name="Google Shape;2891;p17"/>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2" name="Google Shape;2892;p17"/>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3" name="Google Shape;2893;p17"/>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4" name="Google Shape;2894;p17"/>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5" name="Google Shape;2895;p17"/>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6" name="Google Shape;2896;p17"/>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7" name="Google Shape;2897;p17"/>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8" name="Google Shape;2898;p17"/>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9" name="Google Shape;2899;p17"/>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0" name="Google Shape;2900;p17"/>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1" name="Google Shape;2901;p17"/>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2" name="Google Shape;2902;p17"/>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3" name="Google Shape;2903;p17"/>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4" name="Google Shape;2904;p17"/>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5" name="Google Shape;2905;p17"/>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6" name="Google Shape;2906;p17"/>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7" name="Google Shape;2907;p17"/>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8" name="Google Shape;2908;p17"/>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9" name="Google Shape;2909;p17"/>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0" name="Google Shape;2910;p17"/>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11" name="Google Shape;2911;p17"/>
            <p:cNvGrpSpPr/>
            <p:nvPr/>
          </p:nvGrpSpPr>
          <p:grpSpPr>
            <a:xfrm rot="6773866" flipH="1">
              <a:off x="6902417" y="4231231"/>
              <a:ext cx="1075299" cy="1308072"/>
              <a:chOff x="7491913" y="372038"/>
              <a:chExt cx="1503363" cy="1828800"/>
            </a:xfrm>
          </p:grpSpPr>
          <p:sp>
            <p:nvSpPr>
              <p:cNvPr id="2912" name="Google Shape;2912;p17"/>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3" name="Google Shape;2913;p17"/>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4" name="Google Shape;2914;p17"/>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5" name="Google Shape;2915;p17"/>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6" name="Google Shape;2916;p17"/>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7" name="Google Shape;2917;p17"/>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8" name="Google Shape;2918;p17"/>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19" name="Google Shape;2919;p17"/>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0" name="Google Shape;2920;p17"/>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1" name="Google Shape;2921;p17"/>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2" name="Google Shape;2922;p17"/>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3" name="Google Shape;2923;p17"/>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4" name="Google Shape;2924;p17"/>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5" name="Google Shape;2925;p17"/>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6" name="Google Shape;2926;p17"/>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7" name="Google Shape;2927;p17"/>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8" name="Google Shape;2928;p17"/>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29" name="Google Shape;2929;p17"/>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0" name="Google Shape;2930;p17"/>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1" name="Google Shape;2931;p17"/>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2" name="Google Shape;2932;p17"/>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3" name="Google Shape;2933;p17"/>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4" name="Google Shape;2934;p17"/>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5" name="Google Shape;2935;p17"/>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6" name="Google Shape;2936;p17"/>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7" name="Google Shape;2937;p17"/>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8" name="Google Shape;2938;p17"/>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9" name="Google Shape;2939;p17"/>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0" name="Google Shape;2940;p17"/>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1" name="Google Shape;2941;p17"/>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2" name="Google Shape;2942;p17"/>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3" name="Google Shape;2943;p17"/>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4" name="Google Shape;2944;p17"/>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5" name="Google Shape;2945;p17"/>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6" name="Google Shape;2946;p17"/>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7" name="Google Shape;2947;p17"/>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8" name="Google Shape;2948;p17"/>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9" name="Google Shape;2949;p17"/>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0" name="Google Shape;2950;p17"/>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1" name="Google Shape;2951;p17"/>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2" name="Google Shape;2952;p17"/>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3" name="Google Shape;2953;p17"/>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4" name="Google Shape;2954;p17"/>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5" name="Google Shape;2955;p17"/>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6" name="Google Shape;2956;p17"/>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7" name="Google Shape;2957;p17"/>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8" name="Google Shape;2958;p17"/>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9" name="Google Shape;2959;p17"/>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0" name="Google Shape;2960;p17"/>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1" name="Google Shape;2961;p17"/>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2" name="Google Shape;2962;p17"/>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3" name="Google Shape;2963;p17"/>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4" name="Google Shape;2964;p17"/>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5" name="Google Shape;2965;p17"/>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6" name="Google Shape;2966;p17"/>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7" name="Google Shape;2967;p17"/>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8" name="Google Shape;2968;p17"/>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2969" name="Google Shape;2969;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970" name="Google Shape;2970;p17"/>
          <p:cNvSpPr txBox="1">
            <a:spLocks noGrp="1"/>
          </p:cNvSpPr>
          <p:nvPr>
            <p:ph type="subTitle" idx="1"/>
          </p:nvPr>
        </p:nvSpPr>
        <p:spPr>
          <a:xfrm>
            <a:off x="939400" y="1228750"/>
            <a:ext cx="31623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
        <p:nvSpPr>
          <p:cNvPr id="2971" name="Google Shape;2971;p17"/>
          <p:cNvSpPr txBox="1">
            <a:spLocks noGrp="1"/>
          </p:cNvSpPr>
          <p:nvPr>
            <p:ph type="subTitle" idx="2"/>
          </p:nvPr>
        </p:nvSpPr>
        <p:spPr>
          <a:xfrm>
            <a:off x="939400" y="1678450"/>
            <a:ext cx="3162300" cy="82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972" name="Google Shape;2972;p17"/>
          <p:cNvSpPr txBox="1">
            <a:spLocks noGrp="1"/>
          </p:cNvSpPr>
          <p:nvPr>
            <p:ph type="subTitle" idx="3"/>
          </p:nvPr>
        </p:nvSpPr>
        <p:spPr>
          <a:xfrm>
            <a:off x="5042297" y="1678450"/>
            <a:ext cx="3162300" cy="82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973" name="Google Shape;2973;p17"/>
          <p:cNvSpPr txBox="1">
            <a:spLocks noGrp="1"/>
          </p:cNvSpPr>
          <p:nvPr>
            <p:ph type="subTitle" idx="4"/>
          </p:nvPr>
        </p:nvSpPr>
        <p:spPr>
          <a:xfrm>
            <a:off x="939400" y="3098275"/>
            <a:ext cx="3162300" cy="82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974" name="Google Shape;2974;p17"/>
          <p:cNvSpPr txBox="1">
            <a:spLocks noGrp="1"/>
          </p:cNvSpPr>
          <p:nvPr>
            <p:ph type="subTitle" idx="5"/>
          </p:nvPr>
        </p:nvSpPr>
        <p:spPr>
          <a:xfrm>
            <a:off x="5042297" y="3098275"/>
            <a:ext cx="3162300" cy="82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975" name="Google Shape;2975;p17"/>
          <p:cNvSpPr txBox="1">
            <a:spLocks noGrp="1"/>
          </p:cNvSpPr>
          <p:nvPr>
            <p:ph type="subTitle" idx="6"/>
          </p:nvPr>
        </p:nvSpPr>
        <p:spPr>
          <a:xfrm>
            <a:off x="939400" y="2648575"/>
            <a:ext cx="31623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
        <p:nvSpPr>
          <p:cNvPr id="2976" name="Google Shape;2976;p17"/>
          <p:cNvSpPr txBox="1">
            <a:spLocks noGrp="1"/>
          </p:cNvSpPr>
          <p:nvPr>
            <p:ph type="subTitle" idx="7"/>
          </p:nvPr>
        </p:nvSpPr>
        <p:spPr>
          <a:xfrm>
            <a:off x="5042292" y="1228750"/>
            <a:ext cx="31623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
        <p:nvSpPr>
          <p:cNvPr id="2977" name="Google Shape;2977;p17"/>
          <p:cNvSpPr txBox="1">
            <a:spLocks noGrp="1"/>
          </p:cNvSpPr>
          <p:nvPr>
            <p:ph type="subTitle" idx="8"/>
          </p:nvPr>
        </p:nvSpPr>
        <p:spPr>
          <a:xfrm>
            <a:off x="5042292" y="2648575"/>
            <a:ext cx="31623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978"/>
        <p:cNvGrpSpPr/>
        <p:nvPr/>
      </p:nvGrpSpPr>
      <p:grpSpPr>
        <a:xfrm>
          <a:off x="0" y="0"/>
          <a:ext cx="0" cy="0"/>
          <a:chOff x="0" y="0"/>
          <a:chExt cx="0" cy="0"/>
        </a:xfrm>
      </p:grpSpPr>
      <p:sp>
        <p:nvSpPr>
          <p:cNvPr id="2979" name="Google Shape;2979;p18"/>
          <p:cNvSpPr/>
          <p:nvPr/>
        </p:nvSpPr>
        <p:spPr>
          <a:xfrm>
            <a:off x="860280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2980" name="Google Shape;2980;p18"/>
          <p:cNvGrpSpPr/>
          <p:nvPr/>
        </p:nvGrpSpPr>
        <p:grpSpPr>
          <a:xfrm>
            <a:off x="8212461" y="-588058"/>
            <a:ext cx="1466489" cy="5828210"/>
            <a:chOff x="8212461" y="-588058"/>
            <a:chExt cx="1466489" cy="5828210"/>
          </a:xfrm>
        </p:grpSpPr>
        <p:grpSp>
          <p:nvGrpSpPr>
            <p:cNvPr id="2981" name="Google Shape;2981;p18"/>
            <p:cNvGrpSpPr/>
            <p:nvPr/>
          </p:nvGrpSpPr>
          <p:grpSpPr>
            <a:xfrm rot="-5827197">
              <a:off x="8281143" y="-425397"/>
              <a:ext cx="1329120" cy="1134121"/>
              <a:chOff x="-469100" y="3905588"/>
              <a:chExt cx="1352550" cy="1154113"/>
            </a:xfrm>
          </p:grpSpPr>
          <p:grpSp>
            <p:nvGrpSpPr>
              <p:cNvPr id="2982" name="Google Shape;2982;p18"/>
              <p:cNvGrpSpPr/>
              <p:nvPr/>
            </p:nvGrpSpPr>
            <p:grpSpPr>
              <a:xfrm>
                <a:off x="-469100" y="3905588"/>
                <a:ext cx="1352550" cy="1154113"/>
                <a:chOff x="-469100" y="3905588"/>
                <a:chExt cx="1352550" cy="1154113"/>
              </a:xfrm>
            </p:grpSpPr>
            <p:sp>
              <p:nvSpPr>
                <p:cNvPr id="2983" name="Google Shape;2983;p18"/>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4" name="Google Shape;2984;p18"/>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5" name="Google Shape;2985;p18"/>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6" name="Google Shape;2986;p18"/>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987" name="Google Shape;2987;p18"/>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8" name="Google Shape;2988;p18"/>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9" name="Google Shape;2989;p18"/>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0" name="Google Shape;2990;p18"/>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1" name="Google Shape;2991;p18"/>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2" name="Google Shape;2992;p18"/>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3" name="Google Shape;2993;p18"/>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4" name="Google Shape;2994;p18"/>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5" name="Google Shape;2995;p18"/>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6" name="Google Shape;2996;p18"/>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7" name="Google Shape;2997;p18"/>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8" name="Google Shape;2998;p18"/>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9" name="Google Shape;2999;p18"/>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0" name="Google Shape;3000;p18"/>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1" name="Google Shape;3001;p18"/>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2" name="Google Shape;3002;p18"/>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3" name="Google Shape;3003;p18"/>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4" name="Google Shape;3004;p18"/>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5" name="Google Shape;3005;p18"/>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6" name="Google Shape;3006;p18"/>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7" name="Google Shape;3007;p18"/>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8" name="Google Shape;3008;p18"/>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9" name="Google Shape;3009;p18"/>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0" name="Google Shape;3010;p18"/>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1" name="Google Shape;3011;p18"/>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2" name="Google Shape;3012;p18"/>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3" name="Google Shape;3013;p18"/>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4" name="Google Shape;3014;p18"/>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5" name="Google Shape;3015;p18"/>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6" name="Google Shape;3016;p18"/>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7" name="Google Shape;3017;p18"/>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8" name="Google Shape;3018;p18"/>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9" name="Google Shape;3019;p18"/>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0" name="Google Shape;3020;p18"/>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1" name="Google Shape;3021;p18"/>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2" name="Google Shape;3022;p18"/>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3" name="Google Shape;3023;p18"/>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4" name="Google Shape;3024;p18"/>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5" name="Google Shape;3025;p18"/>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6" name="Google Shape;3026;p18"/>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7" name="Google Shape;3027;p18"/>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8" name="Google Shape;3028;p18"/>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9" name="Google Shape;3029;p18"/>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0" name="Google Shape;3030;p18"/>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1" name="Google Shape;3031;p18"/>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2" name="Google Shape;3032;p18"/>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3" name="Google Shape;3033;p18"/>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4" name="Google Shape;3034;p18"/>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5" name="Google Shape;3035;p18"/>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6" name="Google Shape;3036;p18"/>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7" name="Google Shape;3037;p18"/>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8" name="Google Shape;3038;p18"/>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9" name="Google Shape;3039;p18"/>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0" name="Google Shape;3040;p18"/>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1" name="Google Shape;3041;p18"/>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2" name="Google Shape;3042;p18"/>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3" name="Google Shape;3043;p18"/>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4" name="Google Shape;3044;p18"/>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5" name="Google Shape;3045;p18"/>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6" name="Google Shape;3046;p18"/>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7" name="Google Shape;3047;p18"/>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8" name="Google Shape;3048;p18"/>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9" name="Google Shape;3049;p18"/>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0" name="Google Shape;3050;p18"/>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1" name="Google Shape;3051;p18"/>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2" name="Google Shape;3052;p18"/>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3" name="Google Shape;3053;p18"/>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054" name="Google Shape;3054;p18"/>
            <p:cNvGrpSpPr/>
            <p:nvPr/>
          </p:nvGrpSpPr>
          <p:grpSpPr>
            <a:xfrm rot="9496429" flipH="1">
              <a:off x="8414086" y="1825636"/>
              <a:ext cx="1063238" cy="1293400"/>
              <a:chOff x="7491913" y="372038"/>
              <a:chExt cx="1503363" cy="1828800"/>
            </a:xfrm>
          </p:grpSpPr>
          <p:sp>
            <p:nvSpPr>
              <p:cNvPr id="3055" name="Google Shape;3055;p18"/>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6" name="Google Shape;3056;p18"/>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7" name="Google Shape;3057;p18"/>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8" name="Google Shape;3058;p18"/>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9" name="Google Shape;3059;p18"/>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0" name="Google Shape;3060;p18"/>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1" name="Google Shape;3061;p18"/>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2" name="Google Shape;3062;p18"/>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3" name="Google Shape;3063;p18"/>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4" name="Google Shape;3064;p18"/>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5" name="Google Shape;3065;p18"/>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6" name="Google Shape;3066;p18"/>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7" name="Google Shape;3067;p18"/>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8" name="Google Shape;3068;p18"/>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69" name="Google Shape;3069;p18"/>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0" name="Google Shape;3070;p18"/>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1" name="Google Shape;3071;p18"/>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2" name="Google Shape;3072;p18"/>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3" name="Google Shape;3073;p18"/>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4" name="Google Shape;3074;p18"/>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5" name="Google Shape;3075;p18"/>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6" name="Google Shape;3076;p18"/>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7" name="Google Shape;3077;p18"/>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8" name="Google Shape;3078;p18"/>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79" name="Google Shape;3079;p18"/>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0" name="Google Shape;3080;p18"/>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1" name="Google Shape;3081;p18"/>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2" name="Google Shape;3082;p18"/>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3" name="Google Shape;3083;p18"/>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4" name="Google Shape;3084;p18"/>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5" name="Google Shape;3085;p18"/>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6" name="Google Shape;3086;p18"/>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7" name="Google Shape;3087;p18"/>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8" name="Google Shape;3088;p18"/>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89" name="Google Shape;3089;p18"/>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0" name="Google Shape;3090;p18"/>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1" name="Google Shape;3091;p18"/>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2" name="Google Shape;3092;p18"/>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3" name="Google Shape;3093;p18"/>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4" name="Google Shape;3094;p18"/>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5" name="Google Shape;3095;p18"/>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6" name="Google Shape;3096;p18"/>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7" name="Google Shape;3097;p18"/>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8" name="Google Shape;3098;p18"/>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99" name="Google Shape;3099;p18"/>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0" name="Google Shape;3100;p18"/>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1" name="Google Shape;3101;p18"/>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2" name="Google Shape;3102;p18"/>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3" name="Google Shape;3103;p18"/>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4" name="Google Shape;3104;p18"/>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5" name="Google Shape;3105;p18"/>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6" name="Google Shape;3106;p18"/>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7" name="Google Shape;3107;p18"/>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8" name="Google Shape;3108;p18"/>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09" name="Google Shape;3109;p18"/>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0" name="Google Shape;3110;p18"/>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1" name="Google Shape;3111;p18"/>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112" name="Google Shape;3112;p18"/>
            <p:cNvGrpSpPr/>
            <p:nvPr/>
          </p:nvGrpSpPr>
          <p:grpSpPr>
            <a:xfrm rot="6851003" flipH="1">
              <a:off x="8560088" y="1010123"/>
              <a:ext cx="506342" cy="701546"/>
              <a:chOff x="8260675" y="2995400"/>
              <a:chExt cx="811213" cy="1123950"/>
            </a:xfrm>
          </p:grpSpPr>
          <p:sp>
            <p:nvSpPr>
              <p:cNvPr id="3113" name="Google Shape;3113;p18"/>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4" name="Google Shape;3114;p18"/>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5" name="Google Shape;3115;p18"/>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6" name="Google Shape;3116;p18"/>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7" name="Google Shape;3117;p18"/>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8" name="Google Shape;3118;p18"/>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19" name="Google Shape;3119;p18"/>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0" name="Google Shape;3120;p18"/>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1" name="Google Shape;3121;p18"/>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2" name="Google Shape;3122;p18"/>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3" name="Google Shape;3123;p18"/>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4" name="Google Shape;3124;p18"/>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5" name="Google Shape;3125;p18"/>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6" name="Google Shape;3126;p18"/>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127" name="Google Shape;3127;p18"/>
            <p:cNvGrpSpPr/>
            <p:nvPr/>
          </p:nvGrpSpPr>
          <p:grpSpPr>
            <a:xfrm rot="5564015" flipH="1">
              <a:off x="8778794" y="3227751"/>
              <a:ext cx="637852" cy="883756"/>
              <a:chOff x="8260675" y="2995400"/>
              <a:chExt cx="811213" cy="1123950"/>
            </a:xfrm>
          </p:grpSpPr>
          <p:sp>
            <p:nvSpPr>
              <p:cNvPr id="3128" name="Google Shape;3128;p18"/>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29" name="Google Shape;3129;p18"/>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0" name="Google Shape;3130;p18"/>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1" name="Google Shape;3131;p18"/>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2" name="Google Shape;3132;p18"/>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3" name="Google Shape;3133;p18"/>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4" name="Google Shape;3134;p18"/>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5" name="Google Shape;3135;p18"/>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6" name="Google Shape;3136;p18"/>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7" name="Google Shape;3137;p18"/>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8" name="Google Shape;3138;p18"/>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39" name="Google Shape;3139;p18"/>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0" name="Google Shape;3140;p18"/>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1" name="Google Shape;3141;p18"/>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142" name="Google Shape;3142;p18"/>
            <p:cNvGrpSpPr/>
            <p:nvPr/>
          </p:nvGrpSpPr>
          <p:grpSpPr>
            <a:xfrm rot="-717850">
              <a:off x="8627283" y="4348541"/>
              <a:ext cx="940848" cy="802813"/>
              <a:chOff x="-469100" y="3905588"/>
              <a:chExt cx="1352550" cy="1154113"/>
            </a:xfrm>
          </p:grpSpPr>
          <p:grpSp>
            <p:nvGrpSpPr>
              <p:cNvPr id="3143" name="Google Shape;3143;p18"/>
              <p:cNvGrpSpPr/>
              <p:nvPr/>
            </p:nvGrpSpPr>
            <p:grpSpPr>
              <a:xfrm>
                <a:off x="-469100" y="3905588"/>
                <a:ext cx="1352550" cy="1154113"/>
                <a:chOff x="-469100" y="3905588"/>
                <a:chExt cx="1352550" cy="1154113"/>
              </a:xfrm>
            </p:grpSpPr>
            <p:sp>
              <p:nvSpPr>
                <p:cNvPr id="3144" name="Google Shape;3144;p18"/>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5" name="Google Shape;3145;p18"/>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6" name="Google Shape;3146;p18"/>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7" name="Google Shape;3147;p18"/>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148" name="Google Shape;3148;p18"/>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49" name="Google Shape;3149;p18"/>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0" name="Google Shape;3150;p18"/>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1" name="Google Shape;3151;p18"/>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2" name="Google Shape;3152;p18"/>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3" name="Google Shape;3153;p18"/>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4" name="Google Shape;3154;p18"/>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5" name="Google Shape;3155;p18"/>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6" name="Google Shape;3156;p18"/>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7" name="Google Shape;3157;p18"/>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8" name="Google Shape;3158;p18"/>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9" name="Google Shape;3159;p18"/>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0" name="Google Shape;3160;p18"/>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1" name="Google Shape;3161;p18"/>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2" name="Google Shape;3162;p18"/>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3" name="Google Shape;3163;p18"/>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4" name="Google Shape;3164;p18"/>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5" name="Google Shape;3165;p18"/>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6" name="Google Shape;3166;p18"/>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7" name="Google Shape;3167;p18"/>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8" name="Google Shape;3168;p18"/>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9" name="Google Shape;3169;p18"/>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0" name="Google Shape;3170;p18"/>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1" name="Google Shape;3171;p18"/>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2" name="Google Shape;3172;p18"/>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3" name="Google Shape;3173;p18"/>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4" name="Google Shape;3174;p18"/>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5" name="Google Shape;3175;p18"/>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6" name="Google Shape;3176;p18"/>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7" name="Google Shape;3177;p18"/>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8" name="Google Shape;3178;p18"/>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9" name="Google Shape;3179;p18"/>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0" name="Google Shape;3180;p18"/>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1" name="Google Shape;3181;p18"/>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2" name="Google Shape;3182;p18"/>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3" name="Google Shape;3183;p18"/>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4" name="Google Shape;3184;p18"/>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5" name="Google Shape;3185;p18"/>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6" name="Google Shape;3186;p18"/>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7" name="Google Shape;3187;p18"/>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8" name="Google Shape;3188;p18"/>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9" name="Google Shape;3189;p18"/>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0" name="Google Shape;3190;p18"/>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1" name="Google Shape;3191;p18"/>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2" name="Google Shape;3192;p18"/>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3" name="Google Shape;3193;p18"/>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4" name="Google Shape;3194;p18"/>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5" name="Google Shape;3195;p18"/>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6" name="Google Shape;3196;p18"/>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7" name="Google Shape;3197;p18"/>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8" name="Google Shape;3198;p18"/>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9" name="Google Shape;3199;p18"/>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0" name="Google Shape;3200;p18"/>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1" name="Google Shape;3201;p18"/>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2" name="Google Shape;3202;p18"/>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3" name="Google Shape;3203;p18"/>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4" name="Google Shape;3204;p18"/>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5" name="Google Shape;3205;p18"/>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6" name="Google Shape;3206;p18"/>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7" name="Google Shape;3207;p18"/>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8" name="Google Shape;3208;p18"/>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9" name="Google Shape;3209;p18"/>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0" name="Google Shape;3210;p18"/>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1" name="Google Shape;3211;p18"/>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2" name="Google Shape;3212;p18"/>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3" name="Google Shape;3213;p18"/>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4" name="Google Shape;3214;p18"/>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215" name="Google Shape;3215;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16" name="Google Shape;3216;p18"/>
          <p:cNvSpPr txBox="1">
            <a:spLocks noGrp="1"/>
          </p:cNvSpPr>
          <p:nvPr>
            <p:ph type="subTitle" idx="1"/>
          </p:nvPr>
        </p:nvSpPr>
        <p:spPr>
          <a:xfrm>
            <a:off x="720000" y="1710160"/>
            <a:ext cx="2100900" cy="1180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17" name="Google Shape;3217;p18"/>
          <p:cNvSpPr txBox="1">
            <a:spLocks noGrp="1"/>
          </p:cNvSpPr>
          <p:nvPr>
            <p:ph type="subTitle" idx="2"/>
          </p:nvPr>
        </p:nvSpPr>
        <p:spPr>
          <a:xfrm>
            <a:off x="3521246" y="1710150"/>
            <a:ext cx="2101500" cy="1180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18" name="Google Shape;3218;p18"/>
          <p:cNvSpPr txBox="1">
            <a:spLocks noGrp="1"/>
          </p:cNvSpPr>
          <p:nvPr>
            <p:ph type="subTitle" idx="3"/>
          </p:nvPr>
        </p:nvSpPr>
        <p:spPr>
          <a:xfrm>
            <a:off x="720000" y="3428000"/>
            <a:ext cx="2101500" cy="1180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19" name="Google Shape;3219;p18"/>
          <p:cNvSpPr txBox="1">
            <a:spLocks noGrp="1"/>
          </p:cNvSpPr>
          <p:nvPr>
            <p:ph type="subTitle" idx="4"/>
          </p:nvPr>
        </p:nvSpPr>
        <p:spPr>
          <a:xfrm>
            <a:off x="3521246" y="3428000"/>
            <a:ext cx="2101500" cy="1180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20" name="Google Shape;3220;p18"/>
          <p:cNvSpPr txBox="1">
            <a:spLocks noGrp="1"/>
          </p:cNvSpPr>
          <p:nvPr>
            <p:ph type="subTitle" idx="5"/>
          </p:nvPr>
        </p:nvSpPr>
        <p:spPr>
          <a:xfrm>
            <a:off x="6322493" y="1710150"/>
            <a:ext cx="2101500" cy="1180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21" name="Google Shape;3221;p18"/>
          <p:cNvSpPr txBox="1">
            <a:spLocks noGrp="1"/>
          </p:cNvSpPr>
          <p:nvPr>
            <p:ph type="subTitle" idx="6"/>
          </p:nvPr>
        </p:nvSpPr>
        <p:spPr>
          <a:xfrm>
            <a:off x="6322492" y="3428000"/>
            <a:ext cx="2101500" cy="1180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222" name="Google Shape;3222;p18"/>
          <p:cNvSpPr txBox="1">
            <a:spLocks noGrp="1"/>
          </p:cNvSpPr>
          <p:nvPr>
            <p:ph type="subTitle" idx="7"/>
          </p:nvPr>
        </p:nvSpPr>
        <p:spPr>
          <a:xfrm>
            <a:off x="720000" y="1412475"/>
            <a:ext cx="21015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3223" name="Google Shape;3223;p18"/>
          <p:cNvSpPr txBox="1">
            <a:spLocks noGrp="1"/>
          </p:cNvSpPr>
          <p:nvPr>
            <p:ph type="subTitle" idx="8"/>
          </p:nvPr>
        </p:nvSpPr>
        <p:spPr>
          <a:xfrm>
            <a:off x="3521246" y="1412475"/>
            <a:ext cx="21015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3224" name="Google Shape;3224;p18"/>
          <p:cNvSpPr txBox="1">
            <a:spLocks noGrp="1"/>
          </p:cNvSpPr>
          <p:nvPr>
            <p:ph type="subTitle" idx="9"/>
          </p:nvPr>
        </p:nvSpPr>
        <p:spPr>
          <a:xfrm>
            <a:off x="6322492" y="1412475"/>
            <a:ext cx="21015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3225" name="Google Shape;3225;p18"/>
          <p:cNvSpPr txBox="1">
            <a:spLocks noGrp="1"/>
          </p:cNvSpPr>
          <p:nvPr>
            <p:ph type="subTitle" idx="13"/>
          </p:nvPr>
        </p:nvSpPr>
        <p:spPr>
          <a:xfrm>
            <a:off x="720000" y="3127100"/>
            <a:ext cx="21015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3226" name="Google Shape;3226;p18"/>
          <p:cNvSpPr txBox="1">
            <a:spLocks noGrp="1"/>
          </p:cNvSpPr>
          <p:nvPr>
            <p:ph type="subTitle" idx="14"/>
          </p:nvPr>
        </p:nvSpPr>
        <p:spPr>
          <a:xfrm>
            <a:off x="3521246" y="3127102"/>
            <a:ext cx="21015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3227" name="Google Shape;3227;p18"/>
          <p:cNvSpPr txBox="1">
            <a:spLocks noGrp="1"/>
          </p:cNvSpPr>
          <p:nvPr>
            <p:ph type="subTitle" idx="15"/>
          </p:nvPr>
        </p:nvSpPr>
        <p:spPr>
          <a:xfrm>
            <a:off x="6322492" y="3127102"/>
            <a:ext cx="21015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3228"/>
        <p:cNvGrpSpPr/>
        <p:nvPr/>
      </p:nvGrpSpPr>
      <p:grpSpPr>
        <a:xfrm>
          <a:off x="0" y="0"/>
          <a:ext cx="0" cy="0"/>
          <a:chOff x="0" y="0"/>
          <a:chExt cx="0" cy="0"/>
        </a:xfrm>
      </p:grpSpPr>
      <p:sp>
        <p:nvSpPr>
          <p:cNvPr id="3229" name="Google Shape;3229;p19"/>
          <p:cNvSpPr/>
          <p:nvPr/>
        </p:nvSpPr>
        <p:spPr>
          <a:xfrm>
            <a:off x="860280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3230" name="Google Shape;3230;p19"/>
          <p:cNvGrpSpPr/>
          <p:nvPr/>
        </p:nvGrpSpPr>
        <p:grpSpPr>
          <a:xfrm>
            <a:off x="8041563" y="-871687"/>
            <a:ext cx="1944138" cy="6451000"/>
            <a:chOff x="8041563" y="-871687"/>
            <a:chExt cx="1944138" cy="6451000"/>
          </a:xfrm>
        </p:grpSpPr>
        <p:grpSp>
          <p:nvGrpSpPr>
            <p:cNvPr id="3231" name="Google Shape;3231;p19"/>
            <p:cNvGrpSpPr/>
            <p:nvPr/>
          </p:nvGrpSpPr>
          <p:grpSpPr>
            <a:xfrm rot="10800000" flipH="1">
              <a:off x="8482338" y="-871687"/>
              <a:ext cx="1503363" cy="1828800"/>
              <a:chOff x="7491913" y="372038"/>
              <a:chExt cx="1503363" cy="1828800"/>
            </a:xfrm>
          </p:grpSpPr>
          <p:sp>
            <p:nvSpPr>
              <p:cNvPr id="3232" name="Google Shape;3232;p19"/>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3" name="Google Shape;3233;p19"/>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4" name="Google Shape;3234;p19"/>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5" name="Google Shape;3235;p19"/>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6" name="Google Shape;3236;p19"/>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7" name="Google Shape;3237;p19"/>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8" name="Google Shape;3238;p19"/>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9" name="Google Shape;3239;p19"/>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0" name="Google Shape;3240;p19"/>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1" name="Google Shape;3241;p19"/>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2" name="Google Shape;3242;p19"/>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3" name="Google Shape;3243;p19"/>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4" name="Google Shape;3244;p19"/>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5" name="Google Shape;3245;p19"/>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6" name="Google Shape;3246;p19"/>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7" name="Google Shape;3247;p19"/>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8" name="Google Shape;3248;p19"/>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9" name="Google Shape;3249;p19"/>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0" name="Google Shape;3250;p19"/>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1" name="Google Shape;3251;p19"/>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2" name="Google Shape;3252;p19"/>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3" name="Google Shape;3253;p19"/>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4" name="Google Shape;3254;p19"/>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5" name="Google Shape;3255;p19"/>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6" name="Google Shape;3256;p19"/>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7" name="Google Shape;3257;p19"/>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8" name="Google Shape;3258;p19"/>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9" name="Google Shape;3259;p19"/>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0" name="Google Shape;3260;p19"/>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1" name="Google Shape;3261;p19"/>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2" name="Google Shape;3262;p19"/>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3" name="Google Shape;3263;p19"/>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4" name="Google Shape;3264;p19"/>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5" name="Google Shape;3265;p19"/>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6" name="Google Shape;3266;p19"/>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7" name="Google Shape;3267;p19"/>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8" name="Google Shape;3268;p19"/>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9" name="Google Shape;3269;p19"/>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0" name="Google Shape;3270;p19"/>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1" name="Google Shape;3271;p19"/>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2" name="Google Shape;3272;p19"/>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3" name="Google Shape;3273;p19"/>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4" name="Google Shape;3274;p19"/>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5" name="Google Shape;3275;p19"/>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6" name="Google Shape;3276;p19"/>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7" name="Google Shape;3277;p19"/>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8" name="Google Shape;3278;p19"/>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9" name="Google Shape;3279;p19"/>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0" name="Google Shape;3280;p19"/>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1" name="Google Shape;3281;p19"/>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2" name="Google Shape;3282;p19"/>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3" name="Google Shape;3283;p19"/>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4" name="Google Shape;3284;p19"/>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5" name="Google Shape;3285;p19"/>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6" name="Google Shape;3286;p19"/>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7" name="Google Shape;3287;p19"/>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88" name="Google Shape;3288;p19"/>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89" name="Google Shape;3289;p19"/>
            <p:cNvGrpSpPr/>
            <p:nvPr/>
          </p:nvGrpSpPr>
          <p:grpSpPr>
            <a:xfrm rot="-5400000" flipH="1">
              <a:off x="8843046" y="980984"/>
              <a:ext cx="513822" cy="711910"/>
              <a:chOff x="8260675" y="2995400"/>
              <a:chExt cx="811213" cy="1123950"/>
            </a:xfrm>
          </p:grpSpPr>
          <p:sp>
            <p:nvSpPr>
              <p:cNvPr id="3290" name="Google Shape;3290;p19"/>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1" name="Google Shape;3291;p19"/>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2" name="Google Shape;3292;p19"/>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3" name="Google Shape;3293;p19"/>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4" name="Google Shape;3294;p19"/>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5" name="Google Shape;3295;p19"/>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6" name="Google Shape;3296;p19"/>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7" name="Google Shape;3297;p19"/>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8" name="Google Shape;3298;p19"/>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99" name="Google Shape;3299;p19"/>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0" name="Google Shape;3300;p19"/>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1" name="Google Shape;3301;p19"/>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2" name="Google Shape;3302;p19"/>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3" name="Google Shape;3303;p19"/>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04" name="Google Shape;3304;p19"/>
            <p:cNvGrpSpPr/>
            <p:nvPr/>
          </p:nvGrpSpPr>
          <p:grpSpPr>
            <a:xfrm rot="10800000" flipH="1">
              <a:off x="8710606" y="1780498"/>
              <a:ext cx="927308" cy="791260"/>
              <a:chOff x="-469100" y="3905588"/>
              <a:chExt cx="1352550" cy="1154113"/>
            </a:xfrm>
          </p:grpSpPr>
          <p:grpSp>
            <p:nvGrpSpPr>
              <p:cNvPr id="3305" name="Google Shape;3305;p19"/>
              <p:cNvGrpSpPr/>
              <p:nvPr/>
            </p:nvGrpSpPr>
            <p:grpSpPr>
              <a:xfrm>
                <a:off x="-469100" y="3905588"/>
                <a:ext cx="1352550" cy="1154113"/>
                <a:chOff x="-469100" y="3905588"/>
                <a:chExt cx="1352550" cy="1154113"/>
              </a:xfrm>
            </p:grpSpPr>
            <p:sp>
              <p:nvSpPr>
                <p:cNvPr id="3306" name="Google Shape;3306;p19"/>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7" name="Google Shape;3307;p19"/>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8" name="Google Shape;3308;p19"/>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9" name="Google Shape;3309;p19"/>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310" name="Google Shape;3310;p19"/>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1" name="Google Shape;3311;p19"/>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2" name="Google Shape;3312;p19"/>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3" name="Google Shape;3313;p19"/>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4" name="Google Shape;3314;p19"/>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5" name="Google Shape;3315;p19"/>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6" name="Google Shape;3316;p19"/>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7" name="Google Shape;3317;p19"/>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8" name="Google Shape;3318;p19"/>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9" name="Google Shape;3319;p19"/>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0" name="Google Shape;3320;p19"/>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1" name="Google Shape;3321;p19"/>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2" name="Google Shape;3322;p19"/>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3" name="Google Shape;3323;p19"/>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4" name="Google Shape;3324;p19"/>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5" name="Google Shape;3325;p19"/>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6" name="Google Shape;3326;p19"/>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7" name="Google Shape;3327;p19"/>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8" name="Google Shape;3328;p19"/>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9" name="Google Shape;3329;p19"/>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0" name="Google Shape;3330;p19"/>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1" name="Google Shape;3331;p19"/>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2" name="Google Shape;3332;p19"/>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3" name="Google Shape;3333;p19"/>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4" name="Google Shape;3334;p19"/>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5" name="Google Shape;3335;p19"/>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6" name="Google Shape;3336;p19"/>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7" name="Google Shape;3337;p19"/>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8" name="Google Shape;3338;p19"/>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9" name="Google Shape;3339;p19"/>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0" name="Google Shape;3340;p19"/>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1" name="Google Shape;3341;p19"/>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2" name="Google Shape;3342;p19"/>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3" name="Google Shape;3343;p19"/>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4" name="Google Shape;3344;p19"/>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5" name="Google Shape;3345;p19"/>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6" name="Google Shape;3346;p19"/>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7" name="Google Shape;3347;p19"/>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8" name="Google Shape;3348;p19"/>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9" name="Google Shape;3349;p19"/>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0" name="Google Shape;3350;p19"/>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1" name="Google Shape;3351;p19"/>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2" name="Google Shape;3352;p19"/>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3" name="Google Shape;3353;p19"/>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4" name="Google Shape;3354;p19"/>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5" name="Google Shape;3355;p19"/>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6" name="Google Shape;3356;p19"/>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7" name="Google Shape;3357;p19"/>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8" name="Google Shape;3358;p19"/>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9" name="Google Shape;3359;p19"/>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0" name="Google Shape;3360;p19"/>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1" name="Google Shape;3361;p19"/>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2" name="Google Shape;3362;p19"/>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3" name="Google Shape;3363;p19"/>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4" name="Google Shape;3364;p19"/>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5" name="Google Shape;3365;p19"/>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6" name="Google Shape;3366;p19"/>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7" name="Google Shape;3367;p19"/>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8" name="Google Shape;3368;p19"/>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9" name="Google Shape;3369;p19"/>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0" name="Google Shape;3370;p19"/>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1" name="Google Shape;3371;p19"/>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2" name="Google Shape;3372;p19"/>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3" name="Google Shape;3373;p19"/>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4" name="Google Shape;3374;p19"/>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5" name="Google Shape;3375;p19"/>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6" name="Google Shape;3376;p19"/>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77" name="Google Shape;3377;p19"/>
            <p:cNvGrpSpPr/>
            <p:nvPr/>
          </p:nvGrpSpPr>
          <p:grpSpPr>
            <a:xfrm rot="9423530" flipH="1">
              <a:off x="8428447" y="2812261"/>
              <a:ext cx="580856" cy="804787"/>
              <a:chOff x="8260675" y="2995400"/>
              <a:chExt cx="811213" cy="1123950"/>
            </a:xfrm>
          </p:grpSpPr>
          <p:sp>
            <p:nvSpPr>
              <p:cNvPr id="3378" name="Google Shape;3378;p19"/>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9" name="Google Shape;3379;p19"/>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0" name="Google Shape;3380;p19"/>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1" name="Google Shape;3381;p19"/>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2" name="Google Shape;3382;p19"/>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3" name="Google Shape;3383;p19"/>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4" name="Google Shape;3384;p19"/>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5" name="Google Shape;3385;p19"/>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6" name="Google Shape;3386;p19"/>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7" name="Google Shape;3387;p19"/>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8" name="Google Shape;3388;p19"/>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9" name="Google Shape;3389;p19"/>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0" name="Google Shape;3390;p19"/>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1" name="Google Shape;3391;p19"/>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392" name="Google Shape;3392;p19"/>
            <p:cNvGrpSpPr/>
            <p:nvPr/>
          </p:nvGrpSpPr>
          <p:grpSpPr>
            <a:xfrm flipH="1">
              <a:off x="8041563" y="3750513"/>
              <a:ext cx="1503363" cy="1828800"/>
              <a:chOff x="7491913" y="372038"/>
              <a:chExt cx="1503363" cy="1828800"/>
            </a:xfrm>
          </p:grpSpPr>
          <p:sp>
            <p:nvSpPr>
              <p:cNvPr id="3393" name="Google Shape;3393;p19"/>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4" name="Google Shape;3394;p19"/>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5" name="Google Shape;3395;p19"/>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6" name="Google Shape;3396;p19"/>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7" name="Google Shape;3397;p19"/>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8" name="Google Shape;3398;p19"/>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9" name="Google Shape;3399;p19"/>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0" name="Google Shape;3400;p19"/>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1" name="Google Shape;3401;p19"/>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2" name="Google Shape;3402;p19"/>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3" name="Google Shape;3403;p19"/>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4" name="Google Shape;3404;p19"/>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5" name="Google Shape;3405;p19"/>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6" name="Google Shape;3406;p19"/>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7" name="Google Shape;3407;p19"/>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8" name="Google Shape;3408;p19"/>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9" name="Google Shape;3409;p19"/>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0" name="Google Shape;3410;p19"/>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1" name="Google Shape;3411;p19"/>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2" name="Google Shape;3412;p19"/>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3" name="Google Shape;3413;p19"/>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4" name="Google Shape;3414;p19"/>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5" name="Google Shape;3415;p19"/>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6" name="Google Shape;3416;p19"/>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7" name="Google Shape;3417;p19"/>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8" name="Google Shape;3418;p19"/>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9" name="Google Shape;3419;p19"/>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0" name="Google Shape;3420;p19"/>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1" name="Google Shape;3421;p19"/>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2" name="Google Shape;3422;p19"/>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3" name="Google Shape;3423;p19"/>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4" name="Google Shape;3424;p19"/>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5" name="Google Shape;3425;p19"/>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6" name="Google Shape;3426;p19"/>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7" name="Google Shape;3427;p19"/>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8" name="Google Shape;3428;p19"/>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9" name="Google Shape;3429;p19"/>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0" name="Google Shape;3430;p19"/>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1" name="Google Shape;3431;p19"/>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2" name="Google Shape;3432;p19"/>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3" name="Google Shape;3433;p19"/>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4" name="Google Shape;3434;p19"/>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5" name="Google Shape;3435;p19"/>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6" name="Google Shape;3436;p19"/>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7" name="Google Shape;3437;p19"/>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8" name="Google Shape;3438;p19"/>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39" name="Google Shape;3439;p19"/>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0" name="Google Shape;3440;p19"/>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1" name="Google Shape;3441;p19"/>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2" name="Google Shape;3442;p19"/>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3" name="Google Shape;3443;p19"/>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4" name="Google Shape;3444;p19"/>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5" name="Google Shape;3445;p19"/>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6" name="Google Shape;3446;p19"/>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7" name="Google Shape;3447;p19"/>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8" name="Google Shape;3448;p19"/>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49" name="Google Shape;3449;p19"/>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3450" name="Google Shape;3450;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3451"/>
        <p:cNvGrpSpPr/>
        <p:nvPr/>
      </p:nvGrpSpPr>
      <p:grpSpPr>
        <a:xfrm>
          <a:off x="0" y="0"/>
          <a:ext cx="0" cy="0"/>
          <a:chOff x="0" y="0"/>
          <a:chExt cx="0" cy="0"/>
        </a:xfrm>
      </p:grpSpPr>
      <p:grpSp>
        <p:nvGrpSpPr>
          <p:cNvPr id="3452" name="Google Shape;3452;p20"/>
          <p:cNvGrpSpPr/>
          <p:nvPr/>
        </p:nvGrpSpPr>
        <p:grpSpPr>
          <a:xfrm>
            <a:off x="0" y="-16650"/>
            <a:ext cx="9144000" cy="5176800"/>
            <a:chOff x="0" y="-16650"/>
            <a:chExt cx="9144000" cy="5176800"/>
          </a:xfrm>
        </p:grpSpPr>
        <p:sp>
          <p:nvSpPr>
            <p:cNvPr id="3453" name="Google Shape;3453;p20"/>
            <p:cNvSpPr/>
            <p:nvPr/>
          </p:nvSpPr>
          <p:spPr>
            <a:xfrm>
              <a:off x="860280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3454" name="Google Shape;3454;p20"/>
            <p:cNvSpPr/>
            <p:nvPr/>
          </p:nvSpPr>
          <p:spPr>
            <a:xfrm>
              <a:off x="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sp>
        <p:nvSpPr>
          <p:cNvPr id="3455" name="Google Shape;3455;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3456" name="Google Shape;3456;p20"/>
          <p:cNvGrpSpPr/>
          <p:nvPr/>
        </p:nvGrpSpPr>
        <p:grpSpPr>
          <a:xfrm>
            <a:off x="-578148" y="-381481"/>
            <a:ext cx="10426739" cy="5812840"/>
            <a:chOff x="-578148" y="-381481"/>
            <a:chExt cx="10426739" cy="5812840"/>
          </a:xfrm>
        </p:grpSpPr>
        <p:grpSp>
          <p:nvGrpSpPr>
            <p:cNvPr id="3457" name="Google Shape;3457;p20"/>
            <p:cNvGrpSpPr/>
            <p:nvPr/>
          </p:nvGrpSpPr>
          <p:grpSpPr>
            <a:xfrm>
              <a:off x="-578148" y="-381481"/>
              <a:ext cx="1261674" cy="5812840"/>
              <a:chOff x="-578148" y="-381481"/>
              <a:chExt cx="1261674" cy="5812840"/>
            </a:xfrm>
          </p:grpSpPr>
          <p:grpSp>
            <p:nvGrpSpPr>
              <p:cNvPr id="3458" name="Google Shape;3458;p20"/>
              <p:cNvGrpSpPr/>
              <p:nvPr/>
            </p:nvGrpSpPr>
            <p:grpSpPr>
              <a:xfrm>
                <a:off x="-466694" y="1170123"/>
                <a:ext cx="927308" cy="791260"/>
                <a:chOff x="-469100" y="3905588"/>
                <a:chExt cx="1352550" cy="1154113"/>
              </a:xfrm>
            </p:grpSpPr>
            <p:grpSp>
              <p:nvGrpSpPr>
                <p:cNvPr id="3459" name="Google Shape;3459;p20"/>
                <p:cNvGrpSpPr/>
                <p:nvPr/>
              </p:nvGrpSpPr>
              <p:grpSpPr>
                <a:xfrm>
                  <a:off x="-469100" y="3905588"/>
                  <a:ext cx="1352550" cy="1154113"/>
                  <a:chOff x="-469100" y="3905588"/>
                  <a:chExt cx="1352550" cy="1154113"/>
                </a:xfrm>
              </p:grpSpPr>
              <p:sp>
                <p:nvSpPr>
                  <p:cNvPr id="3460" name="Google Shape;3460;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1" name="Google Shape;3461;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2" name="Google Shape;3462;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3" name="Google Shape;3463;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464" name="Google Shape;3464;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5" name="Google Shape;3465;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6" name="Google Shape;3466;p20"/>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7" name="Google Shape;3467;p20"/>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8" name="Google Shape;3468;p20"/>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69" name="Google Shape;3469;p20"/>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0" name="Google Shape;3470;p20"/>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1" name="Google Shape;3471;p20"/>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2" name="Google Shape;3472;p20"/>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3" name="Google Shape;3473;p20"/>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4" name="Google Shape;3474;p20"/>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5" name="Google Shape;3475;p20"/>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6" name="Google Shape;3476;p20"/>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7" name="Google Shape;3477;p20"/>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8" name="Google Shape;3478;p20"/>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79" name="Google Shape;3479;p20"/>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0" name="Google Shape;3480;p20"/>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1" name="Google Shape;3481;p20"/>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2" name="Google Shape;3482;p20"/>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3" name="Google Shape;3483;p20"/>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4" name="Google Shape;3484;p20"/>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5" name="Google Shape;3485;p20"/>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6" name="Google Shape;3486;p20"/>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7" name="Google Shape;3487;p20"/>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8" name="Google Shape;3488;p20"/>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89" name="Google Shape;3489;p20"/>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0" name="Google Shape;3490;p20"/>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1" name="Google Shape;3491;p20"/>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2" name="Google Shape;3492;p20"/>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3" name="Google Shape;3493;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4" name="Google Shape;3494;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5" name="Google Shape;3495;p20"/>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6" name="Google Shape;3496;p20"/>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7" name="Google Shape;3497;p20"/>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8" name="Google Shape;3498;p20"/>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99" name="Google Shape;3499;p20"/>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0" name="Google Shape;3500;p20"/>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1" name="Google Shape;3501;p20"/>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2" name="Google Shape;3502;p20"/>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3" name="Google Shape;3503;p20"/>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4" name="Google Shape;3504;p20"/>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5" name="Google Shape;3505;p20"/>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6" name="Google Shape;3506;p20"/>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7" name="Google Shape;3507;p20"/>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8" name="Google Shape;3508;p20"/>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9" name="Google Shape;3509;p20"/>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0" name="Google Shape;3510;p20"/>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1" name="Google Shape;3511;p20"/>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2" name="Google Shape;3512;p20"/>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3" name="Google Shape;3513;p20"/>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4" name="Google Shape;3514;p20"/>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5" name="Google Shape;3515;p20"/>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6" name="Google Shape;3516;p20"/>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7" name="Google Shape;3517;p20"/>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8" name="Google Shape;3518;p20"/>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9" name="Google Shape;3519;p20"/>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0" name="Google Shape;3520;p20"/>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1" name="Google Shape;3521;p20"/>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2" name="Google Shape;3522;p20"/>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3" name="Google Shape;3523;p20"/>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4" name="Google Shape;3524;p20"/>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5" name="Google Shape;3525;p20"/>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6" name="Google Shape;3526;p20"/>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7" name="Google Shape;3527;p20"/>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8" name="Google Shape;3528;p20"/>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9" name="Google Shape;3529;p20"/>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0" name="Google Shape;3530;p20"/>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531" name="Google Shape;3531;p20"/>
              <p:cNvGrpSpPr/>
              <p:nvPr/>
            </p:nvGrpSpPr>
            <p:grpSpPr>
              <a:xfrm rot="10800000">
                <a:off x="-578148" y="-381481"/>
                <a:ext cx="1150223" cy="1399215"/>
                <a:chOff x="7491913" y="372038"/>
                <a:chExt cx="1503363" cy="1828800"/>
              </a:xfrm>
            </p:grpSpPr>
            <p:sp>
              <p:nvSpPr>
                <p:cNvPr id="3532" name="Google Shape;3532;p20"/>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3" name="Google Shape;3533;p20"/>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4" name="Google Shape;3534;p20"/>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5" name="Google Shape;3535;p20"/>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6" name="Google Shape;3536;p20"/>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7" name="Google Shape;3537;p20"/>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8" name="Google Shape;3538;p20"/>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9" name="Google Shape;3539;p20"/>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0" name="Google Shape;3540;p20"/>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1" name="Google Shape;3541;p20"/>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2" name="Google Shape;3542;p20"/>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3" name="Google Shape;3543;p20"/>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4" name="Google Shape;3544;p20"/>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5" name="Google Shape;3545;p20"/>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6" name="Google Shape;3546;p20"/>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7" name="Google Shape;3547;p20"/>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8" name="Google Shape;3548;p20"/>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9" name="Google Shape;3549;p20"/>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0" name="Google Shape;3550;p20"/>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1" name="Google Shape;3551;p20"/>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2" name="Google Shape;3552;p20"/>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3" name="Google Shape;3553;p20"/>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4" name="Google Shape;3554;p20"/>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5" name="Google Shape;3555;p20"/>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6" name="Google Shape;3556;p20"/>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7" name="Google Shape;3557;p20"/>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8" name="Google Shape;3558;p20"/>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9" name="Google Shape;3559;p20"/>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0" name="Google Shape;3560;p20"/>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1" name="Google Shape;3561;p20"/>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2" name="Google Shape;3562;p20"/>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3" name="Google Shape;3563;p20"/>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4" name="Google Shape;3564;p20"/>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5" name="Google Shape;3565;p20"/>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6" name="Google Shape;3566;p20"/>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7" name="Google Shape;3567;p20"/>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8" name="Google Shape;3568;p20"/>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9" name="Google Shape;3569;p20"/>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0" name="Google Shape;3570;p20"/>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1" name="Google Shape;3571;p20"/>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2" name="Google Shape;3572;p20"/>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3" name="Google Shape;3573;p20"/>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4" name="Google Shape;3574;p20"/>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5" name="Google Shape;3575;p20"/>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6" name="Google Shape;3576;p20"/>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7" name="Google Shape;3577;p20"/>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8" name="Google Shape;3578;p20"/>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9" name="Google Shape;3579;p20"/>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0" name="Google Shape;3580;p20"/>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1" name="Google Shape;3581;p20"/>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2" name="Google Shape;3582;p20"/>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3" name="Google Shape;3583;p20"/>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4" name="Google Shape;3584;p20"/>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5" name="Google Shape;3585;p20"/>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6" name="Google Shape;3586;p20"/>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7" name="Google Shape;3587;p20"/>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8" name="Google Shape;3588;p20"/>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589" name="Google Shape;3589;p20"/>
              <p:cNvGrpSpPr/>
              <p:nvPr/>
            </p:nvGrpSpPr>
            <p:grpSpPr>
              <a:xfrm rot="-8328268" flipH="1">
                <a:off x="-44510" y="2125424"/>
                <a:ext cx="546367" cy="757001"/>
                <a:chOff x="8260675" y="2995400"/>
                <a:chExt cx="811213" cy="1123950"/>
              </a:xfrm>
            </p:grpSpPr>
            <p:sp>
              <p:nvSpPr>
                <p:cNvPr id="3590" name="Google Shape;3590;p20"/>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1" name="Google Shape;3591;p20"/>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2" name="Google Shape;3592;p20"/>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3" name="Google Shape;3593;p20"/>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4" name="Google Shape;3594;p20"/>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5" name="Google Shape;3595;p20"/>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6" name="Google Shape;3596;p20"/>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7" name="Google Shape;3597;p20"/>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8" name="Google Shape;3598;p20"/>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9" name="Google Shape;3599;p20"/>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0" name="Google Shape;3600;p20"/>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1" name="Google Shape;3601;p20"/>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2" name="Google Shape;3602;p20"/>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3" name="Google Shape;3603;p20"/>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604" name="Google Shape;3604;p20"/>
              <p:cNvGrpSpPr/>
              <p:nvPr/>
            </p:nvGrpSpPr>
            <p:grpSpPr>
              <a:xfrm rot="-3463573" flipH="1">
                <a:off x="-426432" y="3176311"/>
                <a:ext cx="927341" cy="791288"/>
                <a:chOff x="-469100" y="3905588"/>
                <a:chExt cx="1352550" cy="1154113"/>
              </a:xfrm>
            </p:grpSpPr>
            <p:grpSp>
              <p:nvGrpSpPr>
                <p:cNvPr id="3605" name="Google Shape;3605;p20"/>
                <p:cNvGrpSpPr/>
                <p:nvPr/>
              </p:nvGrpSpPr>
              <p:grpSpPr>
                <a:xfrm>
                  <a:off x="-469100" y="3905588"/>
                  <a:ext cx="1352550" cy="1154113"/>
                  <a:chOff x="-469100" y="3905588"/>
                  <a:chExt cx="1352550" cy="1154113"/>
                </a:xfrm>
              </p:grpSpPr>
              <p:sp>
                <p:nvSpPr>
                  <p:cNvPr id="3606" name="Google Shape;3606;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7" name="Google Shape;3607;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8" name="Google Shape;3608;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9" name="Google Shape;3609;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10" name="Google Shape;3610;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1" name="Google Shape;3611;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2" name="Google Shape;3612;p20"/>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3" name="Google Shape;3613;p20"/>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4" name="Google Shape;3614;p20"/>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5" name="Google Shape;3615;p20"/>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6" name="Google Shape;3616;p20"/>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7" name="Google Shape;3617;p20"/>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8" name="Google Shape;3618;p20"/>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9" name="Google Shape;3619;p20"/>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0" name="Google Shape;3620;p20"/>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1" name="Google Shape;3621;p20"/>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2" name="Google Shape;3622;p20"/>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3" name="Google Shape;3623;p20"/>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4" name="Google Shape;3624;p20"/>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5" name="Google Shape;3625;p20"/>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6" name="Google Shape;3626;p20"/>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7" name="Google Shape;3627;p20"/>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8" name="Google Shape;3628;p20"/>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9" name="Google Shape;3629;p20"/>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0" name="Google Shape;3630;p20"/>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1" name="Google Shape;3631;p20"/>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2" name="Google Shape;3632;p20"/>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3" name="Google Shape;3633;p20"/>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4" name="Google Shape;3634;p20"/>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5" name="Google Shape;3635;p20"/>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6" name="Google Shape;3636;p20"/>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7" name="Google Shape;3637;p20"/>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8" name="Google Shape;3638;p20"/>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9" name="Google Shape;3639;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0" name="Google Shape;3640;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1" name="Google Shape;3641;p20"/>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2" name="Google Shape;3642;p20"/>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3" name="Google Shape;3643;p20"/>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4" name="Google Shape;3644;p20"/>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5" name="Google Shape;3645;p20"/>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6" name="Google Shape;3646;p20"/>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7" name="Google Shape;3647;p20"/>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8" name="Google Shape;3648;p20"/>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9" name="Google Shape;3649;p20"/>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0" name="Google Shape;3650;p20"/>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1" name="Google Shape;3651;p20"/>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2" name="Google Shape;3652;p20"/>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3" name="Google Shape;3653;p20"/>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4" name="Google Shape;3654;p20"/>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5" name="Google Shape;3655;p20"/>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6" name="Google Shape;3656;p20"/>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7" name="Google Shape;3657;p20"/>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8" name="Google Shape;3658;p20"/>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9" name="Google Shape;3659;p20"/>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0" name="Google Shape;3660;p20"/>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1" name="Google Shape;3661;p20"/>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2" name="Google Shape;3662;p20"/>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3" name="Google Shape;3663;p20"/>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4" name="Google Shape;3664;p20"/>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5" name="Google Shape;3665;p20"/>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6" name="Google Shape;3666;p20"/>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7" name="Google Shape;3667;p20"/>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8" name="Google Shape;3668;p20"/>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9" name="Google Shape;3669;p20"/>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0" name="Google Shape;3670;p20"/>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1" name="Google Shape;3671;p20"/>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2" name="Google Shape;3672;p20"/>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3" name="Google Shape;3673;p20"/>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4" name="Google Shape;3674;p20"/>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5" name="Google Shape;3675;p20"/>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6" name="Google Shape;3676;p20"/>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677" name="Google Shape;3677;p20"/>
              <p:cNvGrpSpPr/>
              <p:nvPr/>
            </p:nvGrpSpPr>
            <p:grpSpPr>
              <a:xfrm flipH="1">
                <a:off x="-537873" y="4032144"/>
                <a:ext cx="1150223" cy="1399215"/>
                <a:chOff x="7491913" y="372038"/>
                <a:chExt cx="1503363" cy="1828800"/>
              </a:xfrm>
            </p:grpSpPr>
            <p:sp>
              <p:nvSpPr>
                <p:cNvPr id="3678" name="Google Shape;3678;p20"/>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9" name="Google Shape;3679;p20"/>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0" name="Google Shape;3680;p20"/>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1" name="Google Shape;3681;p20"/>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2" name="Google Shape;3682;p20"/>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3" name="Google Shape;3683;p20"/>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4" name="Google Shape;3684;p20"/>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5" name="Google Shape;3685;p20"/>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6" name="Google Shape;3686;p20"/>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7" name="Google Shape;3687;p20"/>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8" name="Google Shape;3688;p20"/>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9" name="Google Shape;3689;p20"/>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0" name="Google Shape;3690;p20"/>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1" name="Google Shape;3691;p20"/>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2" name="Google Shape;3692;p20"/>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3" name="Google Shape;3693;p20"/>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4" name="Google Shape;3694;p20"/>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5" name="Google Shape;3695;p20"/>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6" name="Google Shape;3696;p20"/>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7" name="Google Shape;3697;p20"/>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8" name="Google Shape;3698;p20"/>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9" name="Google Shape;3699;p20"/>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0" name="Google Shape;3700;p20"/>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1" name="Google Shape;3701;p20"/>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2" name="Google Shape;3702;p20"/>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3" name="Google Shape;3703;p20"/>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4" name="Google Shape;3704;p20"/>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5" name="Google Shape;3705;p20"/>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6" name="Google Shape;3706;p20"/>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7" name="Google Shape;3707;p20"/>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8" name="Google Shape;3708;p20"/>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9" name="Google Shape;3709;p20"/>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0" name="Google Shape;3710;p20"/>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1" name="Google Shape;3711;p20"/>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2" name="Google Shape;3712;p20"/>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3" name="Google Shape;3713;p20"/>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4" name="Google Shape;3714;p20"/>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5" name="Google Shape;3715;p20"/>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6" name="Google Shape;3716;p20"/>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7" name="Google Shape;3717;p20"/>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8" name="Google Shape;3718;p20"/>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9" name="Google Shape;3719;p20"/>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0" name="Google Shape;3720;p20"/>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1" name="Google Shape;3721;p20"/>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2" name="Google Shape;3722;p20"/>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3" name="Google Shape;3723;p20"/>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4" name="Google Shape;3724;p20"/>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5" name="Google Shape;3725;p20"/>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6" name="Google Shape;3726;p20"/>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7" name="Google Shape;3727;p20"/>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8" name="Google Shape;3728;p20"/>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9" name="Google Shape;3729;p20"/>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0" name="Google Shape;3730;p20"/>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1" name="Google Shape;3731;p20"/>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2" name="Google Shape;3732;p20"/>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3" name="Google Shape;3733;p20"/>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4" name="Google Shape;3734;p20"/>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3735" name="Google Shape;3735;p20"/>
            <p:cNvGrpSpPr/>
            <p:nvPr/>
          </p:nvGrpSpPr>
          <p:grpSpPr>
            <a:xfrm>
              <a:off x="8175701" y="38331"/>
              <a:ext cx="1672890" cy="5246351"/>
              <a:chOff x="8175701" y="38331"/>
              <a:chExt cx="1672890" cy="5246351"/>
            </a:xfrm>
          </p:grpSpPr>
          <p:grpSp>
            <p:nvGrpSpPr>
              <p:cNvPr id="3736" name="Google Shape;3736;p20"/>
              <p:cNvGrpSpPr/>
              <p:nvPr/>
            </p:nvGrpSpPr>
            <p:grpSpPr>
              <a:xfrm>
                <a:off x="8529106" y="38331"/>
                <a:ext cx="1164275" cy="993345"/>
                <a:chOff x="-469100" y="3905588"/>
                <a:chExt cx="1352550" cy="1154113"/>
              </a:xfrm>
            </p:grpSpPr>
            <p:grpSp>
              <p:nvGrpSpPr>
                <p:cNvPr id="3737" name="Google Shape;3737;p20"/>
                <p:cNvGrpSpPr/>
                <p:nvPr/>
              </p:nvGrpSpPr>
              <p:grpSpPr>
                <a:xfrm>
                  <a:off x="-469100" y="3905588"/>
                  <a:ext cx="1352550" cy="1154113"/>
                  <a:chOff x="-469100" y="3905588"/>
                  <a:chExt cx="1352550" cy="1154113"/>
                </a:xfrm>
              </p:grpSpPr>
              <p:sp>
                <p:nvSpPr>
                  <p:cNvPr id="3738" name="Google Shape;3738;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9" name="Google Shape;3739;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0" name="Google Shape;3740;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1" name="Google Shape;3741;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742" name="Google Shape;3742;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3" name="Google Shape;3743;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4" name="Google Shape;3744;p20"/>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5" name="Google Shape;3745;p20"/>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6" name="Google Shape;3746;p20"/>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7" name="Google Shape;3747;p20"/>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8" name="Google Shape;3748;p20"/>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9" name="Google Shape;3749;p20"/>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0" name="Google Shape;3750;p20"/>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1" name="Google Shape;3751;p20"/>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2" name="Google Shape;3752;p20"/>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3" name="Google Shape;3753;p20"/>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4" name="Google Shape;3754;p20"/>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5" name="Google Shape;3755;p20"/>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6" name="Google Shape;3756;p20"/>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7" name="Google Shape;3757;p20"/>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8" name="Google Shape;3758;p20"/>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9" name="Google Shape;3759;p20"/>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0" name="Google Shape;3760;p20"/>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1" name="Google Shape;3761;p20"/>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2" name="Google Shape;3762;p20"/>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3" name="Google Shape;3763;p20"/>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4" name="Google Shape;3764;p20"/>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5" name="Google Shape;3765;p20"/>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6" name="Google Shape;3766;p20"/>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7" name="Google Shape;3767;p20"/>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8" name="Google Shape;3768;p20"/>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9" name="Google Shape;3769;p20"/>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0" name="Google Shape;3770;p20"/>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1" name="Google Shape;3771;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2" name="Google Shape;3772;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3" name="Google Shape;3773;p20"/>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4" name="Google Shape;3774;p20"/>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5" name="Google Shape;3775;p20"/>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6" name="Google Shape;3776;p20"/>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7" name="Google Shape;3777;p20"/>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8" name="Google Shape;3778;p20"/>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9" name="Google Shape;3779;p20"/>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0" name="Google Shape;3780;p20"/>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1" name="Google Shape;3781;p20"/>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2" name="Google Shape;3782;p20"/>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3" name="Google Shape;3783;p20"/>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4" name="Google Shape;3784;p20"/>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5" name="Google Shape;3785;p20"/>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6" name="Google Shape;3786;p20"/>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7" name="Google Shape;3787;p20"/>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8" name="Google Shape;3788;p20"/>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9" name="Google Shape;3789;p20"/>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0" name="Google Shape;3790;p20"/>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1" name="Google Shape;3791;p20"/>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2" name="Google Shape;3792;p20"/>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3" name="Google Shape;3793;p20"/>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4" name="Google Shape;3794;p20"/>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5" name="Google Shape;3795;p20"/>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6" name="Google Shape;3796;p20"/>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7" name="Google Shape;3797;p20"/>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8" name="Google Shape;3798;p20"/>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9" name="Google Shape;3799;p20"/>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0" name="Google Shape;3800;p20"/>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1" name="Google Shape;3801;p20"/>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2" name="Google Shape;3802;p20"/>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3" name="Google Shape;3803;p20"/>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4" name="Google Shape;3804;p20"/>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5" name="Google Shape;3805;p20"/>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6" name="Google Shape;3806;p20"/>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7" name="Google Shape;3807;p20"/>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8" name="Google Shape;3808;p20"/>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09" name="Google Shape;3809;p20"/>
              <p:cNvGrpSpPr/>
              <p:nvPr/>
            </p:nvGrpSpPr>
            <p:grpSpPr>
              <a:xfrm rot="1682737">
                <a:off x="8437084" y="1219920"/>
                <a:ext cx="1150126" cy="1399097"/>
                <a:chOff x="7491913" y="372038"/>
                <a:chExt cx="1503363" cy="1828800"/>
              </a:xfrm>
            </p:grpSpPr>
            <p:sp>
              <p:nvSpPr>
                <p:cNvPr id="3810" name="Google Shape;3810;p20"/>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1" name="Google Shape;3811;p20"/>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2" name="Google Shape;3812;p20"/>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3" name="Google Shape;3813;p20"/>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4" name="Google Shape;3814;p20"/>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5" name="Google Shape;3815;p20"/>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6" name="Google Shape;3816;p20"/>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7" name="Google Shape;3817;p20"/>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8" name="Google Shape;3818;p20"/>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9" name="Google Shape;3819;p20"/>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0" name="Google Shape;3820;p20"/>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1" name="Google Shape;3821;p20"/>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2" name="Google Shape;3822;p20"/>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3" name="Google Shape;3823;p20"/>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4" name="Google Shape;3824;p20"/>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5" name="Google Shape;3825;p20"/>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6" name="Google Shape;3826;p20"/>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7" name="Google Shape;3827;p20"/>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8" name="Google Shape;3828;p20"/>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9" name="Google Shape;3829;p20"/>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0" name="Google Shape;3830;p20"/>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1" name="Google Shape;3831;p20"/>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2" name="Google Shape;3832;p20"/>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3" name="Google Shape;3833;p20"/>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4" name="Google Shape;3834;p20"/>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5" name="Google Shape;3835;p20"/>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6" name="Google Shape;3836;p20"/>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7" name="Google Shape;3837;p20"/>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8" name="Google Shape;3838;p20"/>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9" name="Google Shape;3839;p20"/>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0" name="Google Shape;3840;p20"/>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1" name="Google Shape;3841;p20"/>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2" name="Google Shape;3842;p20"/>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3" name="Google Shape;3843;p20"/>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4" name="Google Shape;3844;p20"/>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5" name="Google Shape;3845;p20"/>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6" name="Google Shape;3846;p20"/>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7" name="Google Shape;3847;p20"/>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8" name="Google Shape;3848;p20"/>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49" name="Google Shape;3849;p20"/>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0" name="Google Shape;3850;p20"/>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1" name="Google Shape;3851;p20"/>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2" name="Google Shape;3852;p20"/>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3" name="Google Shape;3853;p20"/>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4" name="Google Shape;3854;p20"/>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5" name="Google Shape;3855;p20"/>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6" name="Google Shape;3856;p20"/>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7" name="Google Shape;3857;p20"/>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8" name="Google Shape;3858;p20"/>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9" name="Google Shape;3859;p20"/>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0" name="Google Shape;3860;p20"/>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1" name="Google Shape;3861;p20"/>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2" name="Google Shape;3862;p20"/>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3" name="Google Shape;3863;p20"/>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4" name="Google Shape;3864;p20"/>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5" name="Google Shape;3865;p20"/>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6" name="Google Shape;3866;p20"/>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67" name="Google Shape;3867;p20"/>
              <p:cNvGrpSpPr/>
              <p:nvPr/>
            </p:nvGrpSpPr>
            <p:grpSpPr>
              <a:xfrm rot="-3398839" flipH="1">
                <a:off x="8738952" y="2721697"/>
                <a:ext cx="546375" cy="757013"/>
                <a:chOff x="8260675" y="2995400"/>
                <a:chExt cx="811213" cy="1123950"/>
              </a:xfrm>
            </p:grpSpPr>
            <p:sp>
              <p:nvSpPr>
                <p:cNvPr id="3868" name="Google Shape;3868;p20"/>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9" name="Google Shape;3869;p20"/>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0" name="Google Shape;3870;p20"/>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1" name="Google Shape;3871;p20"/>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2" name="Google Shape;3872;p20"/>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3" name="Google Shape;3873;p20"/>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4" name="Google Shape;3874;p20"/>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5" name="Google Shape;3875;p20"/>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6" name="Google Shape;3876;p20"/>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7" name="Google Shape;3877;p20"/>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8" name="Google Shape;3878;p20"/>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9" name="Google Shape;3879;p20"/>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0" name="Google Shape;3880;p20"/>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1" name="Google Shape;3881;p20"/>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82" name="Google Shape;3882;p20"/>
              <p:cNvGrpSpPr/>
              <p:nvPr/>
            </p:nvGrpSpPr>
            <p:grpSpPr>
              <a:xfrm>
                <a:off x="8709443" y="3570075"/>
                <a:ext cx="909725" cy="776141"/>
                <a:chOff x="-469100" y="3905588"/>
                <a:chExt cx="1352550" cy="1154113"/>
              </a:xfrm>
            </p:grpSpPr>
            <p:grpSp>
              <p:nvGrpSpPr>
                <p:cNvPr id="3883" name="Google Shape;3883;p20"/>
                <p:cNvGrpSpPr/>
                <p:nvPr/>
              </p:nvGrpSpPr>
              <p:grpSpPr>
                <a:xfrm>
                  <a:off x="-469100" y="3905588"/>
                  <a:ext cx="1352550" cy="1154113"/>
                  <a:chOff x="-469100" y="3905588"/>
                  <a:chExt cx="1352550" cy="1154113"/>
                </a:xfrm>
              </p:grpSpPr>
              <p:sp>
                <p:nvSpPr>
                  <p:cNvPr id="3884" name="Google Shape;3884;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5" name="Google Shape;3885;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6" name="Google Shape;3886;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7" name="Google Shape;3887;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888" name="Google Shape;3888;p20"/>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9" name="Google Shape;3889;p20"/>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0" name="Google Shape;3890;p20"/>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1" name="Google Shape;3891;p20"/>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2" name="Google Shape;3892;p20"/>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3" name="Google Shape;3893;p20"/>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4" name="Google Shape;3894;p20"/>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5" name="Google Shape;3895;p20"/>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6" name="Google Shape;3896;p20"/>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7" name="Google Shape;3897;p20"/>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8" name="Google Shape;3898;p20"/>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9" name="Google Shape;3899;p20"/>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0" name="Google Shape;3900;p20"/>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1" name="Google Shape;3901;p20"/>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2" name="Google Shape;3902;p20"/>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3" name="Google Shape;3903;p20"/>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4" name="Google Shape;3904;p20"/>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5" name="Google Shape;3905;p20"/>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6" name="Google Shape;3906;p20"/>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7" name="Google Shape;3907;p20"/>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8" name="Google Shape;3908;p20"/>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9" name="Google Shape;3909;p20"/>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0" name="Google Shape;3910;p20"/>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1" name="Google Shape;3911;p20"/>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2" name="Google Shape;3912;p20"/>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3" name="Google Shape;3913;p20"/>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4" name="Google Shape;3914;p20"/>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5" name="Google Shape;3915;p20"/>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6" name="Google Shape;3916;p20"/>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7" name="Google Shape;3917;p20"/>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8" name="Google Shape;3918;p20"/>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9" name="Google Shape;3919;p20"/>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0" name="Google Shape;3920;p20"/>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1" name="Google Shape;3921;p20"/>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2" name="Google Shape;3922;p20"/>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3" name="Google Shape;3923;p20"/>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4" name="Google Shape;3924;p20"/>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5" name="Google Shape;3925;p20"/>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6" name="Google Shape;3926;p20"/>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7" name="Google Shape;3927;p20"/>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8" name="Google Shape;3928;p20"/>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9" name="Google Shape;3929;p20"/>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0" name="Google Shape;3930;p20"/>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1" name="Google Shape;3931;p20"/>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2" name="Google Shape;3932;p20"/>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3" name="Google Shape;3933;p20"/>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4" name="Google Shape;3934;p20"/>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5" name="Google Shape;3935;p20"/>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6" name="Google Shape;3936;p20"/>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7" name="Google Shape;3937;p20"/>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8" name="Google Shape;3938;p20"/>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9" name="Google Shape;3939;p20"/>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0" name="Google Shape;3940;p20"/>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1" name="Google Shape;3941;p20"/>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2" name="Google Shape;3942;p20"/>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3" name="Google Shape;3943;p20"/>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4" name="Google Shape;3944;p20"/>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5" name="Google Shape;3945;p20"/>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6" name="Google Shape;3946;p20"/>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7" name="Google Shape;3947;p20"/>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8" name="Google Shape;3948;p20"/>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9" name="Google Shape;3949;p20"/>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0" name="Google Shape;3950;p20"/>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1" name="Google Shape;3951;p20"/>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2" name="Google Shape;3952;p20"/>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3" name="Google Shape;3953;p20"/>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4" name="Google Shape;3954;p20"/>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955" name="Google Shape;3955;p20"/>
              <p:cNvGrpSpPr/>
              <p:nvPr/>
            </p:nvGrpSpPr>
            <p:grpSpPr>
              <a:xfrm rot="3439475" flipH="1">
                <a:off x="8433687" y="4471929"/>
                <a:ext cx="546339" cy="756962"/>
                <a:chOff x="8260675" y="2995400"/>
                <a:chExt cx="811213" cy="1123950"/>
              </a:xfrm>
            </p:grpSpPr>
            <p:sp>
              <p:nvSpPr>
                <p:cNvPr id="3956" name="Google Shape;3956;p20"/>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7" name="Google Shape;3957;p20"/>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8" name="Google Shape;3958;p20"/>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9" name="Google Shape;3959;p20"/>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0" name="Google Shape;3960;p20"/>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1" name="Google Shape;3961;p20"/>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2" name="Google Shape;3962;p20"/>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3" name="Google Shape;3963;p20"/>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4" name="Google Shape;3964;p20"/>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5" name="Google Shape;3965;p20"/>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6" name="Google Shape;3966;p20"/>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7" name="Google Shape;3967;p20"/>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8" name="Google Shape;3968;p20"/>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9" name="Google Shape;3969;p20"/>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0"/>
        <p:cNvGrpSpPr/>
        <p:nvPr/>
      </p:nvGrpSpPr>
      <p:grpSpPr>
        <a:xfrm>
          <a:off x="0" y="0"/>
          <a:ext cx="0" cy="0"/>
          <a:chOff x="0" y="0"/>
          <a:chExt cx="0" cy="0"/>
        </a:xfrm>
      </p:grpSpPr>
      <p:sp>
        <p:nvSpPr>
          <p:cNvPr id="381" name="Google Shape;381;p3"/>
          <p:cNvSpPr/>
          <p:nvPr/>
        </p:nvSpPr>
        <p:spPr>
          <a:xfrm>
            <a:off x="0" y="-16650"/>
            <a:ext cx="25644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382" name="Google Shape;382;p3"/>
          <p:cNvGrpSpPr/>
          <p:nvPr/>
        </p:nvGrpSpPr>
        <p:grpSpPr>
          <a:xfrm>
            <a:off x="-602112" y="-858312"/>
            <a:ext cx="10467562" cy="6001825"/>
            <a:chOff x="-602112" y="-858312"/>
            <a:chExt cx="10467562" cy="6001825"/>
          </a:xfrm>
        </p:grpSpPr>
        <p:grpSp>
          <p:nvGrpSpPr>
            <p:cNvPr id="383" name="Google Shape;383;p3"/>
            <p:cNvGrpSpPr/>
            <p:nvPr/>
          </p:nvGrpSpPr>
          <p:grpSpPr>
            <a:xfrm>
              <a:off x="-602112" y="-16662"/>
              <a:ext cx="3606787" cy="5160175"/>
              <a:chOff x="-602112" y="-16662"/>
              <a:chExt cx="3606787" cy="5160175"/>
            </a:xfrm>
          </p:grpSpPr>
          <p:grpSp>
            <p:nvGrpSpPr>
              <p:cNvPr id="384" name="Google Shape;384;p3"/>
              <p:cNvGrpSpPr/>
              <p:nvPr/>
            </p:nvGrpSpPr>
            <p:grpSpPr>
              <a:xfrm rot="10800000" flipH="1">
                <a:off x="-376962" y="-16662"/>
                <a:ext cx="1503363" cy="1828800"/>
                <a:chOff x="7491913" y="372038"/>
                <a:chExt cx="1503363" cy="1828800"/>
              </a:xfrm>
            </p:grpSpPr>
            <p:sp>
              <p:nvSpPr>
                <p:cNvPr id="385" name="Google Shape;385;p3"/>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3"/>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3"/>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3"/>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3"/>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3"/>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3"/>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3"/>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3"/>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3"/>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3"/>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3"/>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3"/>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3"/>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3"/>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3"/>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 name="Google Shape;401;p3"/>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02;p3"/>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 name="Google Shape;403;p3"/>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 name="Google Shape;404;p3"/>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 name="Google Shape;405;p3"/>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 name="Google Shape;406;p3"/>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 name="Google Shape;407;p3"/>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 name="Google Shape;408;p3"/>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 name="Google Shape;409;p3"/>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 name="Google Shape;410;p3"/>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 name="Google Shape;411;p3"/>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 name="Google Shape;412;p3"/>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 name="Google Shape;413;p3"/>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 name="Google Shape;414;p3"/>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5;p3"/>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 name="Google Shape;416;p3"/>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 name="Google Shape;417;p3"/>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 name="Google Shape;418;p3"/>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 name="Google Shape;419;p3"/>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 name="Google Shape;420;p3"/>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 name="Google Shape;421;p3"/>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 name="Google Shape;422;p3"/>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 name="Google Shape;423;p3"/>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 name="Google Shape;424;p3"/>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 name="Google Shape;425;p3"/>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 name="Google Shape;426;p3"/>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 name="Google Shape;427;p3"/>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 name="Google Shape;428;p3"/>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 name="Google Shape;429;p3"/>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 name="Google Shape;430;p3"/>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 name="Google Shape;431;p3"/>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 name="Google Shape;432;p3"/>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 name="Google Shape;433;p3"/>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 name="Google Shape;434;p3"/>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 name="Google Shape;435;p3"/>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 name="Google Shape;436;p3"/>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 name="Google Shape;437;p3"/>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 name="Google Shape;438;p3"/>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 name="Google Shape;439;p3"/>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 name="Google Shape;440;p3"/>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 name="Google Shape;441;p3"/>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2" name="Google Shape;442;p3"/>
              <p:cNvGrpSpPr/>
              <p:nvPr/>
            </p:nvGrpSpPr>
            <p:grpSpPr>
              <a:xfrm rot="8272449">
                <a:off x="1764889" y="250848"/>
                <a:ext cx="852258" cy="1180819"/>
                <a:chOff x="8260675" y="2995400"/>
                <a:chExt cx="811213" cy="1123950"/>
              </a:xfrm>
            </p:grpSpPr>
            <p:sp>
              <p:nvSpPr>
                <p:cNvPr id="443" name="Google Shape;443;p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 name="Google Shape;444;p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 name="Google Shape;445;p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 name="Google Shape;446;p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 name="Google Shape;447;p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 name="Google Shape;448;p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 name="Google Shape;449;p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 name="Google Shape;450;p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 name="Google Shape;451;p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 name="Google Shape;452;p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54;p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56;p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7" name="Google Shape;457;p3"/>
              <p:cNvGrpSpPr/>
              <p:nvPr/>
            </p:nvGrpSpPr>
            <p:grpSpPr>
              <a:xfrm rot="10800000" flipH="1">
                <a:off x="605925" y="1320488"/>
                <a:ext cx="1352550" cy="1154113"/>
                <a:chOff x="-469100" y="3905588"/>
                <a:chExt cx="1352550" cy="1154113"/>
              </a:xfrm>
            </p:grpSpPr>
            <p:grpSp>
              <p:nvGrpSpPr>
                <p:cNvPr id="458" name="Google Shape;458;p3"/>
                <p:cNvGrpSpPr/>
                <p:nvPr/>
              </p:nvGrpSpPr>
              <p:grpSpPr>
                <a:xfrm>
                  <a:off x="-469100" y="3905588"/>
                  <a:ext cx="1352550" cy="1154113"/>
                  <a:chOff x="-469100" y="3905588"/>
                  <a:chExt cx="1352550" cy="1154113"/>
                </a:xfrm>
              </p:grpSpPr>
              <p:sp>
                <p:nvSpPr>
                  <p:cNvPr id="459" name="Google Shape;459;p3"/>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60;p3"/>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61;p3"/>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 name="Google Shape;462;p3"/>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3" name="Google Shape;463;p3"/>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64;p3"/>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 name="Google Shape;465;p3"/>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 name="Google Shape;466;p3"/>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 name="Google Shape;467;p3"/>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 name="Google Shape;468;p3"/>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 name="Google Shape;469;p3"/>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 name="Google Shape;470;p3"/>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 name="Google Shape;471;p3"/>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 name="Google Shape;472;p3"/>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 name="Google Shape;473;p3"/>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 name="Google Shape;474;p3"/>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 name="Google Shape;475;p3"/>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 name="Google Shape;476;p3"/>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 name="Google Shape;477;p3"/>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 name="Google Shape;478;p3"/>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 name="Google Shape;479;p3"/>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 name="Google Shape;480;p3"/>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 name="Google Shape;481;p3"/>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 name="Google Shape;482;p3"/>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 name="Google Shape;483;p3"/>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 name="Google Shape;484;p3"/>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 name="Google Shape;485;p3"/>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 name="Google Shape;486;p3"/>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 name="Google Shape;487;p3"/>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 name="Google Shape;488;p3"/>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89;p3"/>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 name="Google Shape;490;p3"/>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 name="Google Shape;491;p3"/>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 name="Google Shape;492;p3"/>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 name="Google Shape;493;p3"/>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 name="Google Shape;494;p3"/>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 name="Google Shape;495;p3"/>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 name="Google Shape;496;p3"/>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 name="Google Shape;497;p3"/>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 name="Google Shape;498;p3"/>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 name="Google Shape;499;p3"/>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 name="Google Shape;500;p3"/>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 name="Google Shape;501;p3"/>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 name="Google Shape;502;p3"/>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 name="Google Shape;503;p3"/>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4" name="Google Shape;504;p3"/>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5" name="Google Shape;505;p3"/>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6" name="Google Shape;506;p3"/>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7" name="Google Shape;507;p3"/>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8" name="Google Shape;508;p3"/>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9" name="Google Shape;509;p3"/>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0" name="Google Shape;510;p3"/>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1" name="Google Shape;511;p3"/>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512;p3"/>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3"/>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4" name="Google Shape;514;p3"/>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5" name="Google Shape;515;p3"/>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6" name="Google Shape;516;p3"/>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7" name="Google Shape;517;p3"/>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8" name="Google Shape;518;p3"/>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9" name="Google Shape;519;p3"/>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0" name="Google Shape;520;p3"/>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1" name="Google Shape;521;p3"/>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3"/>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3"/>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3"/>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3"/>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3"/>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3"/>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3"/>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3"/>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30" name="Google Shape;530;p3"/>
              <p:cNvGrpSpPr/>
              <p:nvPr/>
            </p:nvGrpSpPr>
            <p:grpSpPr>
              <a:xfrm>
                <a:off x="1987350" y="2197606"/>
                <a:ext cx="1017325" cy="1237732"/>
                <a:chOff x="7491913" y="372038"/>
                <a:chExt cx="1503363" cy="1828800"/>
              </a:xfrm>
            </p:grpSpPr>
            <p:sp>
              <p:nvSpPr>
                <p:cNvPr id="531" name="Google Shape;531;p3"/>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3"/>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3"/>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3"/>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3"/>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3"/>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3"/>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3"/>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3"/>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3"/>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3"/>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3"/>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3"/>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3"/>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3"/>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3"/>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3"/>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3"/>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3"/>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3"/>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1" name="Google Shape;551;p3"/>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2" name="Google Shape;552;p3"/>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3"/>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3"/>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3"/>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3"/>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3"/>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3"/>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3"/>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3"/>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3"/>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3"/>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3"/>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3"/>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3"/>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3"/>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3"/>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3"/>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3"/>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3"/>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3"/>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3"/>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3"/>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3"/>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3"/>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3"/>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3"/>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3"/>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3"/>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3"/>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3"/>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3"/>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3"/>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3"/>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3"/>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3"/>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3"/>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88" name="Google Shape;588;p3"/>
              <p:cNvGrpSpPr/>
              <p:nvPr/>
            </p:nvGrpSpPr>
            <p:grpSpPr>
              <a:xfrm rot="-1586071">
                <a:off x="-68561" y="2353180"/>
                <a:ext cx="668760" cy="926580"/>
                <a:chOff x="8260675" y="2995400"/>
                <a:chExt cx="811213" cy="1123950"/>
              </a:xfrm>
            </p:grpSpPr>
            <p:sp>
              <p:nvSpPr>
                <p:cNvPr id="589" name="Google Shape;589;p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0" name="Google Shape;590;p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1" name="Google Shape;591;p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2" name="Google Shape;592;p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3" name="Google Shape;593;p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4" name="Google Shape;594;p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5" name="Google Shape;595;p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6" name="Google Shape;596;p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7" name="Google Shape;597;p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8" name="Google Shape;598;p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9" name="Google Shape;599;p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0" name="Google Shape;600;p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1" name="Google Shape;601;p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2" name="Google Shape;602;p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03" name="Google Shape;603;p3"/>
              <p:cNvGrpSpPr/>
              <p:nvPr/>
            </p:nvGrpSpPr>
            <p:grpSpPr>
              <a:xfrm rot="4793547" flipH="1">
                <a:off x="-591602" y="3521382"/>
                <a:ext cx="1352577" cy="1154136"/>
                <a:chOff x="-469100" y="3905588"/>
                <a:chExt cx="1352550" cy="1154113"/>
              </a:xfrm>
            </p:grpSpPr>
            <p:grpSp>
              <p:nvGrpSpPr>
                <p:cNvPr id="604" name="Google Shape;604;p3"/>
                <p:cNvGrpSpPr/>
                <p:nvPr/>
              </p:nvGrpSpPr>
              <p:grpSpPr>
                <a:xfrm>
                  <a:off x="-469100" y="3905588"/>
                  <a:ext cx="1352550" cy="1154113"/>
                  <a:chOff x="-469100" y="3905588"/>
                  <a:chExt cx="1352550" cy="1154113"/>
                </a:xfrm>
              </p:grpSpPr>
              <p:sp>
                <p:nvSpPr>
                  <p:cNvPr id="605" name="Google Shape;605;p3"/>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6" name="Google Shape;606;p3"/>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7" name="Google Shape;607;p3"/>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8" name="Google Shape;608;p3"/>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09" name="Google Shape;609;p3"/>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0" name="Google Shape;610;p3"/>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1" name="Google Shape;611;p3"/>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2" name="Google Shape;612;p3"/>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3" name="Google Shape;613;p3"/>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4" name="Google Shape;614;p3"/>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5" name="Google Shape;615;p3"/>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6" name="Google Shape;616;p3"/>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7" name="Google Shape;617;p3"/>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8" name="Google Shape;618;p3"/>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9" name="Google Shape;619;p3"/>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0" name="Google Shape;620;p3"/>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1" name="Google Shape;621;p3"/>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2" name="Google Shape;622;p3"/>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3" name="Google Shape;623;p3"/>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4" name="Google Shape;624;p3"/>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5" name="Google Shape;625;p3"/>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6" name="Google Shape;626;p3"/>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7" name="Google Shape;627;p3"/>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8" name="Google Shape;628;p3"/>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9" name="Google Shape;629;p3"/>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0" name="Google Shape;630;p3"/>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1" name="Google Shape;631;p3"/>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2" name="Google Shape;632;p3"/>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3" name="Google Shape;633;p3"/>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4" name="Google Shape;634;p3"/>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5" name="Google Shape;635;p3"/>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6" name="Google Shape;636;p3"/>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7" name="Google Shape;637;p3"/>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8" name="Google Shape;638;p3"/>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9" name="Google Shape;639;p3"/>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0" name="Google Shape;640;p3"/>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1" name="Google Shape;641;p3"/>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3"/>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3"/>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4" name="Google Shape;644;p3"/>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5" name="Google Shape;645;p3"/>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6" name="Google Shape;646;p3"/>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7" name="Google Shape;647;p3"/>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8" name="Google Shape;648;p3"/>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9" name="Google Shape;649;p3"/>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0" name="Google Shape;650;p3"/>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1" name="Google Shape;651;p3"/>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2" name="Google Shape;652;p3"/>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3" name="Google Shape;653;p3"/>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4" name="Google Shape;654;p3"/>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5" name="Google Shape;655;p3"/>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6" name="Google Shape;656;p3"/>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7" name="Google Shape;657;p3"/>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8" name="Google Shape;658;p3"/>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9" name="Google Shape;659;p3"/>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0" name="Google Shape;660;p3"/>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1" name="Google Shape;661;p3"/>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2" name="Google Shape;662;p3"/>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3" name="Google Shape;663;p3"/>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4" name="Google Shape;664;p3"/>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5" name="Google Shape;665;p3"/>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6" name="Google Shape;666;p3"/>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3"/>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3"/>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3"/>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0" name="Google Shape;670;p3"/>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1" name="Google Shape;671;p3"/>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2" name="Google Shape;672;p3"/>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3" name="Google Shape;673;p3"/>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4" name="Google Shape;674;p3"/>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5" name="Google Shape;675;p3"/>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76" name="Google Shape;676;p3"/>
              <p:cNvGrpSpPr/>
              <p:nvPr/>
            </p:nvGrpSpPr>
            <p:grpSpPr>
              <a:xfrm flipH="1">
                <a:off x="715088" y="3314713"/>
                <a:ext cx="1503363" cy="1828800"/>
                <a:chOff x="7491913" y="372038"/>
                <a:chExt cx="1503363" cy="1828800"/>
              </a:xfrm>
            </p:grpSpPr>
            <p:sp>
              <p:nvSpPr>
                <p:cNvPr id="677" name="Google Shape;677;p3"/>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8" name="Google Shape;678;p3"/>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9" name="Google Shape;679;p3"/>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0" name="Google Shape;680;p3"/>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3"/>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2" name="Google Shape;682;p3"/>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3" name="Google Shape;683;p3"/>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4" name="Google Shape;684;p3"/>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5" name="Google Shape;685;p3"/>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6" name="Google Shape;686;p3"/>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7" name="Google Shape;687;p3"/>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8" name="Google Shape;688;p3"/>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9" name="Google Shape;689;p3"/>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0" name="Google Shape;690;p3"/>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1" name="Google Shape;691;p3"/>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3"/>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3" name="Google Shape;693;p3"/>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3"/>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5" name="Google Shape;695;p3"/>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6" name="Google Shape;696;p3"/>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7" name="Google Shape;697;p3"/>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8" name="Google Shape;698;p3"/>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9" name="Google Shape;699;p3"/>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0" name="Google Shape;700;p3"/>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1" name="Google Shape;701;p3"/>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2" name="Google Shape;702;p3"/>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3" name="Google Shape;703;p3"/>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4" name="Google Shape;704;p3"/>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5" name="Google Shape;705;p3"/>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6" name="Google Shape;706;p3"/>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7" name="Google Shape;707;p3"/>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8" name="Google Shape;708;p3"/>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9" name="Google Shape;709;p3"/>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0" name="Google Shape;710;p3"/>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1" name="Google Shape;711;p3"/>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2" name="Google Shape;712;p3"/>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3" name="Google Shape;713;p3"/>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4" name="Google Shape;714;p3"/>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5" name="Google Shape;715;p3"/>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6" name="Google Shape;716;p3"/>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7" name="Google Shape;717;p3"/>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8" name="Google Shape;718;p3"/>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9" name="Google Shape;719;p3"/>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0" name="Google Shape;720;p3"/>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1" name="Google Shape;721;p3"/>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2" name="Google Shape;722;p3"/>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3" name="Google Shape;723;p3"/>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4" name="Google Shape;724;p3"/>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5" name="Google Shape;725;p3"/>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6" name="Google Shape;726;p3"/>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7" name="Google Shape;727;p3"/>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8" name="Google Shape;728;p3"/>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9" name="Google Shape;729;p3"/>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0" name="Google Shape;730;p3"/>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1" name="Google Shape;731;p3"/>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2" name="Google Shape;732;p3"/>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3" name="Google Shape;733;p3"/>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34" name="Google Shape;734;p3"/>
              <p:cNvGrpSpPr/>
              <p:nvPr/>
            </p:nvGrpSpPr>
            <p:grpSpPr>
              <a:xfrm rot="-10195139">
                <a:off x="2329656" y="4231120"/>
                <a:ext cx="482907" cy="669077"/>
                <a:chOff x="8260675" y="2995400"/>
                <a:chExt cx="811213" cy="1123950"/>
              </a:xfrm>
            </p:grpSpPr>
            <p:sp>
              <p:nvSpPr>
                <p:cNvPr id="735" name="Google Shape;735;p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7" name="Google Shape;737;p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8" name="Google Shape;738;p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9" name="Google Shape;739;p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0" name="Google Shape;740;p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1" name="Google Shape;741;p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2" name="Google Shape;742;p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3" name="Google Shape;743;p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4" name="Google Shape;744;p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5" name="Google Shape;745;p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6" name="Google Shape;746;p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7" name="Google Shape;747;p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8" name="Google Shape;748;p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749" name="Google Shape;749;p3"/>
            <p:cNvGrpSpPr/>
            <p:nvPr/>
          </p:nvGrpSpPr>
          <p:grpSpPr>
            <a:xfrm rot="10800000" flipH="1">
              <a:off x="8362088" y="-858312"/>
              <a:ext cx="1503363" cy="1828800"/>
              <a:chOff x="7491913" y="372038"/>
              <a:chExt cx="1503363" cy="1828800"/>
            </a:xfrm>
          </p:grpSpPr>
          <p:sp>
            <p:nvSpPr>
              <p:cNvPr id="750" name="Google Shape;750;p3"/>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1" name="Google Shape;751;p3"/>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2" name="Google Shape;752;p3"/>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3" name="Google Shape;753;p3"/>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4" name="Google Shape;754;p3"/>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5" name="Google Shape;755;p3"/>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6" name="Google Shape;756;p3"/>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7" name="Google Shape;757;p3"/>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8" name="Google Shape;758;p3"/>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9" name="Google Shape;759;p3"/>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0" name="Google Shape;760;p3"/>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1" name="Google Shape;761;p3"/>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2" name="Google Shape;762;p3"/>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3" name="Google Shape;763;p3"/>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4" name="Google Shape;764;p3"/>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5" name="Google Shape;765;p3"/>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6" name="Google Shape;766;p3"/>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7" name="Google Shape;767;p3"/>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8" name="Google Shape;768;p3"/>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9" name="Google Shape;769;p3"/>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0" name="Google Shape;770;p3"/>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1" name="Google Shape;771;p3"/>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2" name="Google Shape;772;p3"/>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3" name="Google Shape;773;p3"/>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4" name="Google Shape;774;p3"/>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5" name="Google Shape;775;p3"/>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6" name="Google Shape;776;p3"/>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7" name="Google Shape;777;p3"/>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8" name="Google Shape;778;p3"/>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9" name="Google Shape;779;p3"/>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0" name="Google Shape;780;p3"/>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1" name="Google Shape;781;p3"/>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2" name="Google Shape;782;p3"/>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3" name="Google Shape;783;p3"/>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4" name="Google Shape;784;p3"/>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5" name="Google Shape;785;p3"/>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6" name="Google Shape;786;p3"/>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7" name="Google Shape;787;p3"/>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8" name="Google Shape;788;p3"/>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9" name="Google Shape;789;p3"/>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0" name="Google Shape;790;p3"/>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1" name="Google Shape;791;p3"/>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2" name="Google Shape;792;p3"/>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3" name="Google Shape;793;p3"/>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4" name="Google Shape;794;p3"/>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5" name="Google Shape;795;p3"/>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6" name="Google Shape;796;p3"/>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7" name="Google Shape;797;p3"/>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8" name="Google Shape;798;p3"/>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9" name="Google Shape;799;p3"/>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0" name="Google Shape;800;p3"/>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1" name="Google Shape;801;p3"/>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2" name="Google Shape;802;p3"/>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3" name="Google Shape;803;p3"/>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4" name="Google Shape;804;p3"/>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5" name="Google Shape;805;p3"/>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6" name="Google Shape;806;p3"/>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07" name="Google Shape;807;p3"/>
            <p:cNvGrpSpPr/>
            <p:nvPr/>
          </p:nvGrpSpPr>
          <p:grpSpPr>
            <a:xfrm rot="-6787350">
              <a:off x="8661580" y="927217"/>
              <a:ext cx="697807" cy="966825"/>
              <a:chOff x="8260675" y="2995400"/>
              <a:chExt cx="811213" cy="1123950"/>
            </a:xfrm>
          </p:grpSpPr>
          <p:sp>
            <p:nvSpPr>
              <p:cNvPr id="808" name="Google Shape;808;p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9" name="Google Shape;809;p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0" name="Google Shape;810;p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1" name="Google Shape;811;p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2" name="Google Shape;812;p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3" name="Google Shape;813;p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4" name="Google Shape;814;p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5" name="Google Shape;815;p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6" name="Google Shape;816;p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7" name="Google Shape;817;p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8" name="Google Shape;818;p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9" name="Google Shape;819;p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0" name="Google Shape;820;p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1" name="Google Shape;821;p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822" name="Google Shape;822;p3"/>
          <p:cNvSpPr txBox="1">
            <a:spLocks noGrp="1"/>
          </p:cNvSpPr>
          <p:nvPr>
            <p:ph type="title"/>
          </p:nvPr>
        </p:nvSpPr>
        <p:spPr>
          <a:xfrm>
            <a:off x="4485400" y="2250750"/>
            <a:ext cx="3943500" cy="14838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3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23" name="Google Shape;823;p3"/>
          <p:cNvSpPr txBox="1">
            <a:spLocks noGrp="1"/>
          </p:cNvSpPr>
          <p:nvPr>
            <p:ph type="title" idx="2" hasCustomPrompt="1"/>
          </p:nvPr>
        </p:nvSpPr>
        <p:spPr>
          <a:xfrm>
            <a:off x="4485400" y="1408950"/>
            <a:ext cx="1117500" cy="8418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lt1"/>
              </a:buClr>
              <a:buSzPts val="6000"/>
              <a:buNone/>
              <a:defRPr sz="60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3970"/>
        <p:cNvGrpSpPr/>
        <p:nvPr/>
      </p:nvGrpSpPr>
      <p:grpSpPr>
        <a:xfrm>
          <a:off x="0" y="0"/>
          <a:ext cx="0" cy="0"/>
          <a:chOff x="0" y="0"/>
          <a:chExt cx="0" cy="0"/>
        </a:xfrm>
      </p:grpSpPr>
      <p:sp>
        <p:nvSpPr>
          <p:cNvPr id="3971" name="Google Shape;3971;p21"/>
          <p:cNvSpPr txBox="1">
            <a:spLocks noGrp="1"/>
          </p:cNvSpPr>
          <p:nvPr>
            <p:ph type="ctrTitle"/>
          </p:nvPr>
        </p:nvSpPr>
        <p:spPr>
          <a:xfrm>
            <a:off x="715100" y="535000"/>
            <a:ext cx="3513600" cy="9978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972" name="Google Shape;3972;p21"/>
          <p:cNvSpPr txBox="1">
            <a:spLocks noGrp="1"/>
          </p:cNvSpPr>
          <p:nvPr>
            <p:ph type="subTitle" idx="1"/>
          </p:nvPr>
        </p:nvSpPr>
        <p:spPr>
          <a:xfrm>
            <a:off x="715100" y="1532800"/>
            <a:ext cx="3513600" cy="1097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3973" name="Google Shape;3973;p21"/>
          <p:cNvSpPr/>
          <p:nvPr/>
        </p:nvSpPr>
        <p:spPr>
          <a:xfrm>
            <a:off x="6579675" y="-16650"/>
            <a:ext cx="25644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3974" name="Google Shape;3974;p21"/>
          <p:cNvGrpSpPr/>
          <p:nvPr/>
        </p:nvGrpSpPr>
        <p:grpSpPr>
          <a:xfrm>
            <a:off x="5515256" y="-309041"/>
            <a:ext cx="4292469" cy="5629525"/>
            <a:chOff x="5515256" y="-309041"/>
            <a:chExt cx="4292469" cy="5629525"/>
          </a:xfrm>
        </p:grpSpPr>
        <p:grpSp>
          <p:nvGrpSpPr>
            <p:cNvPr id="3975" name="Google Shape;3975;p21"/>
            <p:cNvGrpSpPr/>
            <p:nvPr/>
          </p:nvGrpSpPr>
          <p:grpSpPr>
            <a:xfrm rot="-9588325">
              <a:off x="8297585" y="-111064"/>
              <a:ext cx="1352513" cy="1154081"/>
              <a:chOff x="-469100" y="3905588"/>
              <a:chExt cx="1352550" cy="1154113"/>
            </a:xfrm>
          </p:grpSpPr>
          <p:grpSp>
            <p:nvGrpSpPr>
              <p:cNvPr id="3976" name="Google Shape;3976;p21"/>
              <p:cNvGrpSpPr/>
              <p:nvPr/>
            </p:nvGrpSpPr>
            <p:grpSpPr>
              <a:xfrm>
                <a:off x="-469100" y="3905588"/>
                <a:ext cx="1352550" cy="1154113"/>
                <a:chOff x="-469100" y="3905588"/>
                <a:chExt cx="1352550" cy="1154113"/>
              </a:xfrm>
            </p:grpSpPr>
            <p:sp>
              <p:nvSpPr>
                <p:cNvPr id="3977" name="Google Shape;3977;p21"/>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8" name="Google Shape;3978;p21"/>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9" name="Google Shape;3979;p21"/>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0" name="Google Shape;3980;p21"/>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981" name="Google Shape;3981;p21"/>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2" name="Google Shape;3982;p21"/>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3" name="Google Shape;3983;p21"/>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4" name="Google Shape;3984;p21"/>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5" name="Google Shape;3985;p21"/>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6" name="Google Shape;3986;p21"/>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7" name="Google Shape;3987;p21"/>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8" name="Google Shape;3988;p21"/>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9" name="Google Shape;3989;p21"/>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0" name="Google Shape;3990;p21"/>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1" name="Google Shape;3991;p21"/>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2" name="Google Shape;3992;p21"/>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3" name="Google Shape;3993;p21"/>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4" name="Google Shape;3994;p21"/>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5" name="Google Shape;3995;p21"/>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6" name="Google Shape;3996;p21"/>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7" name="Google Shape;3997;p21"/>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8" name="Google Shape;3998;p21"/>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9" name="Google Shape;3999;p21"/>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0" name="Google Shape;4000;p21"/>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1" name="Google Shape;4001;p21"/>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2" name="Google Shape;4002;p21"/>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3" name="Google Shape;4003;p21"/>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4" name="Google Shape;4004;p21"/>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5" name="Google Shape;4005;p21"/>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6" name="Google Shape;4006;p21"/>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7" name="Google Shape;4007;p21"/>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8" name="Google Shape;4008;p21"/>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9" name="Google Shape;4009;p21"/>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0" name="Google Shape;4010;p21"/>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1" name="Google Shape;4011;p21"/>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2" name="Google Shape;4012;p21"/>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3" name="Google Shape;4013;p21"/>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4" name="Google Shape;4014;p21"/>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5" name="Google Shape;4015;p21"/>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6" name="Google Shape;4016;p21"/>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7" name="Google Shape;4017;p21"/>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8" name="Google Shape;4018;p21"/>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9" name="Google Shape;4019;p21"/>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0" name="Google Shape;4020;p21"/>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1" name="Google Shape;4021;p21"/>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2" name="Google Shape;4022;p21"/>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3" name="Google Shape;4023;p21"/>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4" name="Google Shape;4024;p21"/>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5" name="Google Shape;4025;p21"/>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6" name="Google Shape;4026;p21"/>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7" name="Google Shape;4027;p21"/>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8" name="Google Shape;4028;p21"/>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9" name="Google Shape;4029;p21"/>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0" name="Google Shape;4030;p21"/>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1" name="Google Shape;4031;p21"/>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2" name="Google Shape;4032;p21"/>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3" name="Google Shape;4033;p21"/>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4" name="Google Shape;4034;p21"/>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5" name="Google Shape;4035;p21"/>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6" name="Google Shape;4036;p21"/>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7" name="Google Shape;4037;p21"/>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8" name="Google Shape;4038;p21"/>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9" name="Google Shape;4039;p21"/>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0" name="Google Shape;4040;p21"/>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1" name="Google Shape;4041;p21"/>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2" name="Google Shape;4042;p21"/>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3" name="Google Shape;4043;p21"/>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4" name="Google Shape;4044;p21"/>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5" name="Google Shape;4045;p21"/>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6" name="Google Shape;4046;p21"/>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7" name="Google Shape;4047;p21"/>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048" name="Google Shape;4048;p21"/>
            <p:cNvGrpSpPr/>
            <p:nvPr/>
          </p:nvGrpSpPr>
          <p:grpSpPr>
            <a:xfrm rot="-5827294">
              <a:off x="6226335" y="426691"/>
              <a:ext cx="834605" cy="712157"/>
              <a:chOff x="-469100" y="3905588"/>
              <a:chExt cx="1352550" cy="1154113"/>
            </a:xfrm>
          </p:grpSpPr>
          <p:grpSp>
            <p:nvGrpSpPr>
              <p:cNvPr id="4049" name="Google Shape;4049;p21"/>
              <p:cNvGrpSpPr/>
              <p:nvPr/>
            </p:nvGrpSpPr>
            <p:grpSpPr>
              <a:xfrm>
                <a:off x="-469100" y="3905588"/>
                <a:ext cx="1352550" cy="1154113"/>
                <a:chOff x="-469100" y="3905588"/>
                <a:chExt cx="1352550" cy="1154113"/>
              </a:xfrm>
            </p:grpSpPr>
            <p:sp>
              <p:nvSpPr>
                <p:cNvPr id="4050" name="Google Shape;4050;p21"/>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1" name="Google Shape;4051;p21"/>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2" name="Google Shape;4052;p21"/>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3" name="Google Shape;4053;p21"/>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054" name="Google Shape;4054;p21"/>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5" name="Google Shape;4055;p21"/>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6" name="Google Shape;4056;p21"/>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7" name="Google Shape;4057;p21"/>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8" name="Google Shape;4058;p21"/>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9" name="Google Shape;4059;p21"/>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0" name="Google Shape;4060;p21"/>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1" name="Google Shape;4061;p21"/>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2" name="Google Shape;4062;p21"/>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3" name="Google Shape;4063;p21"/>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4" name="Google Shape;4064;p21"/>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5" name="Google Shape;4065;p21"/>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6" name="Google Shape;4066;p21"/>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7" name="Google Shape;4067;p21"/>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8" name="Google Shape;4068;p21"/>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9" name="Google Shape;4069;p21"/>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0" name="Google Shape;4070;p21"/>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1" name="Google Shape;4071;p21"/>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2" name="Google Shape;4072;p21"/>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3" name="Google Shape;4073;p21"/>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4" name="Google Shape;4074;p21"/>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5" name="Google Shape;4075;p21"/>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6" name="Google Shape;4076;p21"/>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7" name="Google Shape;4077;p21"/>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8" name="Google Shape;4078;p21"/>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9" name="Google Shape;4079;p21"/>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0" name="Google Shape;4080;p21"/>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1" name="Google Shape;4081;p21"/>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2" name="Google Shape;4082;p21"/>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3" name="Google Shape;4083;p21"/>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4" name="Google Shape;4084;p21"/>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5" name="Google Shape;4085;p21"/>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6" name="Google Shape;4086;p21"/>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7" name="Google Shape;4087;p21"/>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8" name="Google Shape;4088;p21"/>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89" name="Google Shape;4089;p21"/>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0" name="Google Shape;4090;p21"/>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1" name="Google Shape;4091;p21"/>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2" name="Google Shape;4092;p21"/>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3" name="Google Shape;4093;p21"/>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4" name="Google Shape;4094;p21"/>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5" name="Google Shape;4095;p21"/>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6" name="Google Shape;4096;p21"/>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7" name="Google Shape;4097;p21"/>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8" name="Google Shape;4098;p21"/>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99" name="Google Shape;4099;p21"/>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0" name="Google Shape;4100;p21"/>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1" name="Google Shape;4101;p21"/>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2" name="Google Shape;4102;p21"/>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3" name="Google Shape;4103;p21"/>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4" name="Google Shape;4104;p21"/>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5" name="Google Shape;4105;p21"/>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6" name="Google Shape;4106;p21"/>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7" name="Google Shape;4107;p21"/>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8" name="Google Shape;4108;p21"/>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9" name="Google Shape;4109;p21"/>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0" name="Google Shape;4110;p21"/>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1" name="Google Shape;4111;p21"/>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2" name="Google Shape;4112;p21"/>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3" name="Google Shape;4113;p21"/>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4" name="Google Shape;4114;p21"/>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5" name="Google Shape;4115;p21"/>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6" name="Google Shape;4116;p21"/>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7" name="Google Shape;4117;p21"/>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8" name="Google Shape;4118;p21"/>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9" name="Google Shape;4119;p21"/>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0" name="Google Shape;4120;p21"/>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121" name="Google Shape;4121;p21"/>
            <p:cNvGrpSpPr/>
            <p:nvPr/>
          </p:nvGrpSpPr>
          <p:grpSpPr>
            <a:xfrm rot="1367661" flipH="1">
              <a:off x="7793668" y="3871640"/>
              <a:ext cx="1063229" cy="1293390"/>
              <a:chOff x="7491913" y="372038"/>
              <a:chExt cx="1503363" cy="1828800"/>
            </a:xfrm>
          </p:grpSpPr>
          <p:sp>
            <p:nvSpPr>
              <p:cNvPr id="4122" name="Google Shape;4122;p21"/>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3" name="Google Shape;4123;p21"/>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4" name="Google Shape;4124;p21"/>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5" name="Google Shape;4125;p21"/>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6" name="Google Shape;4126;p21"/>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7" name="Google Shape;4127;p21"/>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8" name="Google Shape;4128;p21"/>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9" name="Google Shape;4129;p21"/>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0" name="Google Shape;4130;p21"/>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1" name="Google Shape;4131;p21"/>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2" name="Google Shape;4132;p21"/>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3" name="Google Shape;4133;p21"/>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4" name="Google Shape;4134;p21"/>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5" name="Google Shape;4135;p21"/>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6" name="Google Shape;4136;p21"/>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7" name="Google Shape;4137;p21"/>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8" name="Google Shape;4138;p21"/>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9" name="Google Shape;4139;p21"/>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0" name="Google Shape;4140;p21"/>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1" name="Google Shape;4141;p21"/>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2" name="Google Shape;4142;p21"/>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3" name="Google Shape;4143;p21"/>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4" name="Google Shape;4144;p21"/>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5" name="Google Shape;4145;p21"/>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6" name="Google Shape;4146;p21"/>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7" name="Google Shape;4147;p21"/>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8" name="Google Shape;4148;p21"/>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9" name="Google Shape;4149;p21"/>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0" name="Google Shape;4150;p21"/>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1" name="Google Shape;4151;p21"/>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2" name="Google Shape;4152;p21"/>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3" name="Google Shape;4153;p21"/>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4" name="Google Shape;4154;p21"/>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5" name="Google Shape;4155;p21"/>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6" name="Google Shape;4156;p21"/>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7" name="Google Shape;4157;p21"/>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8" name="Google Shape;4158;p21"/>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9" name="Google Shape;4159;p21"/>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0" name="Google Shape;4160;p21"/>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1" name="Google Shape;4161;p21"/>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2" name="Google Shape;4162;p21"/>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3" name="Google Shape;4163;p21"/>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4" name="Google Shape;4164;p21"/>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5" name="Google Shape;4165;p21"/>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6" name="Google Shape;4166;p21"/>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7" name="Google Shape;4167;p21"/>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8" name="Google Shape;4168;p21"/>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9" name="Google Shape;4169;p21"/>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0" name="Google Shape;4170;p21"/>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1" name="Google Shape;4171;p21"/>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2" name="Google Shape;4172;p21"/>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3" name="Google Shape;4173;p21"/>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4" name="Google Shape;4174;p21"/>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5" name="Google Shape;4175;p21"/>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6" name="Google Shape;4176;p21"/>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7" name="Google Shape;4177;p21"/>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8" name="Google Shape;4178;p21"/>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179" name="Google Shape;4179;p21"/>
            <p:cNvGrpSpPr/>
            <p:nvPr/>
          </p:nvGrpSpPr>
          <p:grpSpPr>
            <a:xfrm rot="2403461" flipH="1">
              <a:off x="7645644" y="1138106"/>
              <a:ext cx="835593" cy="1157729"/>
              <a:chOff x="8260675" y="2995400"/>
              <a:chExt cx="811213" cy="1123950"/>
            </a:xfrm>
          </p:grpSpPr>
          <p:sp>
            <p:nvSpPr>
              <p:cNvPr id="4180" name="Google Shape;4180;p21"/>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1" name="Google Shape;4181;p21"/>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2" name="Google Shape;4182;p21"/>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3" name="Google Shape;4183;p21"/>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4" name="Google Shape;4184;p21"/>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5" name="Google Shape;4185;p21"/>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6" name="Google Shape;4186;p21"/>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7" name="Google Shape;4187;p21"/>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8" name="Google Shape;4188;p21"/>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9" name="Google Shape;4189;p21"/>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0" name="Google Shape;4190;p21"/>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1" name="Google Shape;4191;p21"/>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2" name="Google Shape;4192;p21"/>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3" name="Google Shape;4193;p21"/>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194" name="Google Shape;4194;p21"/>
            <p:cNvGrpSpPr/>
            <p:nvPr/>
          </p:nvGrpSpPr>
          <p:grpSpPr>
            <a:xfrm rot="7724939" flipH="1">
              <a:off x="5927039" y="3301593"/>
              <a:ext cx="1433205" cy="1743455"/>
              <a:chOff x="7491913" y="372038"/>
              <a:chExt cx="1503363" cy="1828800"/>
            </a:xfrm>
          </p:grpSpPr>
          <p:sp>
            <p:nvSpPr>
              <p:cNvPr id="4195" name="Google Shape;4195;p21"/>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6" name="Google Shape;4196;p21"/>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7" name="Google Shape;4197;p21"/>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8" name="Google Shape;4198;p21"/>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9" name="Google Shape;4199;p21"/>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0" name="Google Shape;4200;p21"/>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1" name="Google Shape;4201;p21"/>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2" name="Google Shape;4202;p21"/>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3" name="Google Shape;4203;p21"/>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4" name="Google Shape;4204;p21"/>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5" name="Google Shape;4205;p21"/>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6" name="Google Shape;4206;p21"/>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7" name="Google Shape;4207;p21"/>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8" name="Google Shape;4208;p21"/>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9" name="Google Shape;4209;p21"/>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0" name="Google Shape;4210;p21"/>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1" name="Google Shape;4211;p21"/>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2" name="Google Shape;4212;p21"/>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3" name="Google Shape;4213;p21"/>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4" name="Google Shape;4214;p21"/>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5" name="Google Shape;4215;p21"/>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6" name="Google Shape;4216;p21"/>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7" name="Google Shape;4217;p21"/>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8" name="Google Shape;4218;p21"/>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9" name="Google Shape;4219;p21"/>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0" name="Google Shape;4220;p21"/>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1" name="Google Shape;4221;p21"/>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2" name="Google Shape;4222;p21"/>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3" name="Google Shape;4223;p21"/>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4" name="Google Shape;4224;p21"/>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5" name="Google Shape;4225;p21"/>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6" name="Google Shape;4226;p21"/>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7" name="Google Shape;4227;p21"/>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8" name="Google Shape;4228;p21"/>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9" name="Google Shape;4229;p21"/>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0" name="Google Shape;4230;p21"/>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1" name="Google Shape;4231;p21"/>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2" name="Google Shape;4232;p21"/>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3" name="Google Shape;4233;p21"/>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4" name="Google Shape;4234;p21"/>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5" name="Google Shape;4235;p21"/>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6" name="Google Shape;4236;p21"/>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7" name="Google Shape;4237;p21"/>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8" name="Google Shape;4238;p21"/>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39" name="Google Shape;4239;p21"/>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0" name="Google Shape;4240;p21"/>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1" name="Google Shape;4241;p21"/>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2" name="Google Shape;4242;p21"/>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3" name="Google Shape;4243;p21"/>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4" name="Google Shape;4244;p21"/>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5" name="Google Shape;4245;p21"/>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6" name="Google Shape;4246;p21"/>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7" name="Google Shape;4247;p21"/>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8" name="Google Shape;4248;p21"/>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49" name="Google Shape;4249;p21"/>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0" name="Google Shape;4250;p21"/>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1" name="Google Shape;4251;p21"/>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252" name="Google Shape;4252;p21"/>
            <p:cNvGrpSpPr/>
            <p:nvPr/>
          </p:nvGrpSpPr>
          <p:grpSpPr>
            <a:xfrm rot="9575917" flipH="1">
              <a:off x="8321390" y="2643815"/>
              <a:ext cx="488922" cy="677411"/>
              <a:chOff x="8260675" y="2995400"/>
              <a:chExt cx="811213" cy="1123950"/>
            </a:xfrm>
          </p:grpSpPr>
          <p:sp>
            <p:nvSpPr>
              <p:cNvPr id="4253" name="Google Shape;4253;p21"/>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4" name="Google Shape;4254;p21"/>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5" name="Google Shape;4255;p21"/>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6" name="Google Shape;4256;p21"/>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7" name="Google Shape;4257;p21"/>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8" name="Google Shape;4258;p21"/>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59" name="Google Shape;4259;p21"/>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0" name="Google Shape;4260;p21"/>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1" name="Google Shape;4261;p21"/>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2" name="Google Shape;4262;p21"/>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3" name="Google Shape;4263;p21"/>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4" name="Google Shape;4264;p21"/>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5" name="Google Shape;4265;p21"/>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6" name="Google Shape;4266;p21"/>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267" name="Google Shape;4267;p21"/>
            <p:cNvGrpSpPr/>
            <p:nvPr/>
          </p:nvGrpSpPr>
          <p:grpSpPr>
            <a:xfrm rot="-1484981" flipH="1">
              <a:off x="6085923" y="1600827"/>
              <a:ext cx="1063277" cy="1293447"/>
              <a:chOff x="7491913" y="372038"/>
              <a:chExt cx="1503363" cy="1828800"/>
            </a:xfrm>
          </p:grpSpPr>
          <p:sp>
            <p:nvSpPr>
              <p:cNvPr id="4268" name="Google Shape;4268;p21"/>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69" name="Google Shape;4269;p21"/>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0" name="Google Shape;4270;p21"/>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1" name="Google Shape;4271;p21"/>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2" name="Google Shape;4272;p21"/>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3" name="Google Shape;4273;p21"/>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4" name="Google Shape;4274;p21"/>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5" name="Google Shape;4275;p21"/>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6" name="Google Shape;4276;p21"/>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7" name="Google Shape;4277;p21"/>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8" name="Google Shape;4278;p21"/>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79" name="Google Shape;4279;p21"/>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0" name="Google Shape;4280;p21"/>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1" name="Google Shape;4281;p21"/>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2" name="Google Shape;4282;p21"/>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3" name="Google Shape;4283;p21"/>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4" name="Google Shape;4284;p21"/>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5" name="Google Shape;4285;p21"/>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6" name="Google Shape;4286;p21"/>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7" name="Google Shape;4287;p21"/>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8" name="Google Shape;4288;p21"/>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89" name="Google Shape;4289;p21"/>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0" name="Google Shape;4290;p21"/>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1" name="Google Shape;4291;p21"/>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2" name="Google Shape;4292;p21"/>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3" name="Google Shape;4293;p21"/>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4" name="Google Shape;4294;p21"/>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5" name="Google Shape;4295;p21"/>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6" name="Google Shape;4296;p21"/>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7" name="Google Shape;4297;p21"/>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8" name="Google Shape;4298;p21"/>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99" name="Google Shape;4299;p21"/>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0" name="Google Shape;4300;p21"/>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1" name="Google Shape;4301;p21"/>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2" name="Google Shape;4302;p21"/>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3" name="Google Shape;4303;p21"/>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4" name="Google Shape;4304;p21"/>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5" name="Google Shape;4305;p21"/>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6" name="Google Shape;4306;p21"/>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7" name="Google Shape;4307;p21"/>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8" name="Google Shape;4308;p21"/>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09" name="Google Shape;4309;p21"/>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0" name="Google Shape;4310;p21"/>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1" name="Google Shape;4311;p21"/>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2" name="Google Shape;4312;p21"/>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3" name="Google Shape;4313;p21"/>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4" name="Google Shape;4314;p21"/>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5" name="Google Shape;4315;p21"/>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6" name="Google Shape;4316;p21"/>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7" name="Google Shape;4317;p21"/>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8" name="Google Shape;4318;p21"/>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19" name="Google Shape;4319;p21"/>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0" name="Google Shape;4320;p21"/>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1" name="Google Shape;4321;p21"/>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2" name="Google Shape;4322;p21"/>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3" name="Google Shape;4323;p21"/>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4" name="Google Shape;4324;p21"/>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325" name="Google Shape;4325;p21"/>
            <p:cNvGrpSpPr/>
            <p:nvPr/>
          </p:nvGrpSpPr>
          <p:grpSpPr>
            <a:xfrm rot="3646050" flipH="1">
              <a:off x="7378303" y="2508013"/>
              <a:ext cx="347671" cy="481705"/>
              <a:chOff x="8260675" y="2995400"/>
              <a:chExt cx="811213" cy="1123950"/>
            </a:xfrm>
          </p:grpSpPr>
          <p:sp>
            <p:nvSpPr>
              <p:cNvPr id="4326" name="Google Shape;4326;p21"/>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7" name="Google Shape;4327;p21"/>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8" name="Google Shape;4328;p21"/>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29" name="Google Shape;4329;p21"/>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0" name="Google Shape;4330;p21"/>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1" name="Google Shape;4331;p21"/>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2" name="Google Shape;4332;p21"/>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3" name="Google Shape;4333;p21"/>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4" name="Google Shape;4334;p21"/>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5" name="Google Shape;4335;p21"/>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6" name="Google Shape;4336;p21"/>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7" name="Google Shape;4337;p21"/>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8" name="Google Shape;4338;p21"/>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39" name="Google Shape;4339;p21"/>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340" name="Google Shape;4340;p21"/>
            <p:cNvGrpSpPr/>
            <p:nvPr/>
          </p:nvGrpSpPr>
          <p:grpSpPr>
            <a:xfrm rot="-887846">
              <a:off x="7228223" y="3265010"/>
              <a:ext cx="834611" cy="712163"/>
              <a:chOff x="-469100" y="3905588"/>
              <a:chExt cx="1352550" cy="1154113"/>
            </a:xfrm>
          </p:grpSpPr>
          <p:grpSp>
            <p:nvGrpSpPr>
              <p:cNvPr id="4341" name="Google Shape;4341;p21"/>
              <p:cNvGrpSpPr/>
              <p:nvPr/>
            </p:nvGrpSpPr>
            <p:grpSpPr>
              <a:xfrm>
                <a:off x="-469100" y="3905588"/>
                <a:ext cx="1352550" cy="1154113"/>
                <a:chOff x="-469100" y="3905588"/>
                <a:chExt cx="1352550" cy="1154113"/>
              </a:xfrm>
            </p:grpSpPr>
            <p:sp>
              <p:nvSpPr>
                <p:cNvPr id="4342" name="Google Shape;4342;p21"/>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3" name="Google Shape;4343;p21"/>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4" name="Google Shape;4344;p21"/>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5" name="Google Shape;4345;p21"/>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346" name="Google Shape;4346;p21"/>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7" name="Google Shape;4347;p21"/>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8" name="Google Shape;4348;p21"/>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49" name="Google Shape;4349;p21"/>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0" name="Google Shape;4350;p21"/>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1" name="Google Shape;4351;p21"/>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2" name="Google Shape;4352;p21"/>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3" name="Google Shape;4353;p21"/>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4" name="Google Shape;4354;p21"/>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5" name="Google Shape;4355;p21"/>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6" name="Google Shape;4356;p21"/>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7" name="Google Shape;4357;p21"/>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8" name="Google Shape;4358;p21"/>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59" name="Google Shape;4359;p21"/>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0" name="Google Shape;4360;p21"/>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1" name="Google Shape;4361;p21"/>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2" name="Google Shape;4362;p21"/>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3" name="Google Shape;4363;p21"/>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4" name="Google Shape;4364;p21"/>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5" name="Google Shape;4365;p21"/>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6" name="Google Shape;4366;p21"/>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7" name="Google Shape;4367;p21"/>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8" name="Google Shape;4368;p21"/>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69" name="Google Shape;4369;p21"/>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0" name="Google Shape;4370;p21"/>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1" name="Google Shape;4371;p21"/>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2" name="Google Shape;4372;p21"/>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3" name="Google Shape;4373;p21"/>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4" name="Google Shape;4374;p21"/>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5" name="Google Shape;4375;p21"/>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6" name="Google Shape;4376;p21"/>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7" name="Google Shape;4377;p21"/>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8" name="Google Shape;4378;p21"/>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79" name="Google Shape;4379;p21"/>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0" name="Google Shape;4380;p21"/>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1" name="Google Shape;4381;p21"/>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2" name="Google Shape;4382;p21"/>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3" name="Google Shape;4383;p21"/>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4" name="Google Shape;4384;p21"/>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5" name="Google Shape;4385;p21"/>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6" name="Google Shape;4386;p21"/>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7" name="Google Shape;4387;p21"/>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8" name="Google Shape;4388;p21"/>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89" name="Google Shape;4389;p21"/>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0" name="Google Shape;4390;p21"/>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1" name="Google Shape;4391;p21"/>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2" name="Google Shape;4392;p21"/>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3" name="Google Shape;4393;p21"/>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4" name="Google Shape;4394;p21"/>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5" name="Google Shape;4395;p21"/>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6" name="Google Shape;4396;p21"/>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7" name="Google Shape;4397;p21"/>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8" name="Google Shape;4398;p21"/>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99" name="Google Shape;4399;p21"/>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0" name="Google Shape;4400;p21"/>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1" name="Google Shape;4401;p21"/>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2" name="Google Shape;4402;p21"/>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3" name="Google Shape;4403;p21"/>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4" name="Google Shape;4404;p21"/>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5" name="Google Shape;4405;p21"/>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6" name="Google Shape;4406;p21"/>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7" name="Google Shape;4407;p21"/>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8" name="Google Shape;4408;p21"/>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09" name="Google Shape;4409;p21"/>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0" name="Google Shape;4410;p21"/>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1" name="Google Shape;4411;p21"/>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2" name="Google Shape;4412;p21"/>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413" name="Google Shape;4413;p21"/>
            <p:cNvGrpSpPr/>
            <p:nvPr/>
          </p:nvGrpSpPr>
          <p:grpSpPr>
            <a:xfrm rot="9997597" flipH="1">
              <a:off x="7450455" y="52395"/>
              <a:ext cx="540818" cy="749313"/>
              <a:chOff x="8260675" y="2995400"/>
              <a:chExt cx="811213" cy="1123950"/>
            </a:xfrm>
          </p:grpSpPr>
          <p:sp>
            <p:nvSpPr>
              <p:cNvPr id="4414" name="Google Shape;4414;p21"/>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5" name="Google Shape;4415;p21"/>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6" name="Google Shape;4416;p21"/>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7" name="Google Shape;4417;p21"/>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8" name="Google Shape;4418;p21"/>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19" name="Google Shape;4419;p21"/>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0" name="Google Shape;4420;p21"/>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1" name="Google Shape;4421;p21"/>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2" name="Google Shape;4422;p21"/>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3" name="Google Shape;4423;p21"/>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4" name="Google Shape;4424;p21"/>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5" name="Google Shape;4425;p21"/>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6" name="Google Shape;4426;p21"/>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27" name="Google Shape;4427;p21"/>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4428"/>
        <p:cNvGrpSpPr/>
        <p:nvPr/>
      </p:nvGrpSpPr>
      <p:grpSpPr>
        <a:xfrm>
          <a:off x="0" y="0"/>
          <a:ext cx="0" cy="0"/>
          <a:chOff x="0" y="0"/>
          <a:chExt cx="0" cy="0"/>
        </a:xfrm>
      </p:grpSpPr>
      <p:grpSp>
        <p:nvGrpSpPr>
          <p:cNvPr id="4429" name="Google Shape;4429;p22"/>
          <p:cNvGrpSpPr/>
          <p:nvPr/>
        </p:nvGrpSpPr>
        <p:grpSpPr>
          <a:xfrm>
            <a:off x="0" y="-16650"/>
            <a:ext cx="9144000" cy="5176800"/>
            <a:chOff x="0" y="-16650"/>
            <a:chExt cx="9144000" cy="5176800"/>
          </a:xfrm>
        </p:grpSpPr>
        <p:sp>
          <p:nvSpPr>
            <p:cNvPr id="4430" name="Google Shape;4430;p22"/>
            <p:cNvSpPr/>
            <p:nvPr/>
          </p:nvSpPr>
          <p:spPr>
            <a:xfrm>
              <a:off x="860280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4431" name="Google Shape;4431;p22"/>
            <p:cNvSpPr/>
            <p:nvPr/>
          </p:nvSpPr>
          <p:spPr>
            <a:xfrm>
              <a:off x="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grpSp>
        <p:nvGrpSpPr>
          <p:cNvPr id="4432" name="Google Shape;4432;p22"/>
          <p:cNvGrpSpPr/>
          <p:nvPr/>
        </p:nvGrpSpPr>
        <p:grpSpPr>
          <a:xfrm>
            <a:off x="-578148" y="-381481"/>
            <a:ext cx="10426739" cy="5812840"/>
            <a:chOff x="-578148" y="-381481"/>
            <a:chExt cx="10426739" cy="5812840"/>
          </a:xfrm>
        </p:grpSpPr>
        <p:grpSp>
          <p:nvGrpSpPr>
            <p:cNvPr id="4433" name="Google Shape;4433;p22"/>
            <p:cNvGrpSpPr/>
            <p:nvPr/>
          </p:nvGrpSpPr>
          <p:grpSpPr>
            <a:xfrm>
              <a:off x="-578148" y="-381481"/>
              <a:ext cx="1261674" cy="5812840"/>
              <a:chOff x="-578148" y="-381481"/>
              <a:chExt cx="1261674" cy="5812840"/>
            </a:xfrm>
          </p:grpSpPr>
          <p:grpSp>
            <p:nvGrpSpPr>
              <p:cNvPr id="4434" name="Google Shape;4434;p22"/>
              <p:cNvGrpSpPr/>
              <p:nvPr/>
            </p:nvGrpSpPr>
            <p:grpSpPr>
              <a:xfrm>
                <a:off x="-466694" y="1170123"/>
                <a:ext cx="927308" cy="791260"/>
                <a:chOff x="-469100" y="3905588"/>
                <a:chExt cx="1352550" cy="1154113"/>
              </a:xfrm>
            </p:grpSpPr>
            <p:grpSp>
              <p:nvGrpSpPr>
                <p:cNvPr id="4435" name="Google Shape;4435;p22"/>
                <p:cNvGrpSpPr/>
                <p:nvPr/>
              </p:nvGrpSpPr>
              <p:grpSpPr>
                <a:xfrm>
                  <a:off x="-469100" y="3905588"/>
                  <a:ext cx="1352550" cy="1154113"/>
                  <a:chOff x="-469100" y="3905588"/>
                  <a:chExt cx="1352550" cy="1154113"/>
                </a:xfrm>
              </p:grpSpPr>
              <p:sp>
                <p:nvSpPr>
                  <p:cNvPr id="4436" name="Google Shape;4436;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37" name="Google Shape;4437;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38" name="Google Shape;4438;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39" name="Google Shape;4439;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440" name="Google Shape;4440;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1" name="Google Shape;4441;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2" name="Google Shape;4442;p22"/>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3" name="Google Shape;4443;p22"/>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4" name="Google Shape;4444;p22"/>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5" name="Google Shape;4445;p22"/>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6" name="Google Shape;4446;p22"/>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7" name="Google Shape;4447;p22"/>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8" name="Google Shape;4448;p22"/>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49" name="Google Shape;4449;p22"/>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0" name="Google Shape;4450;p22"/>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1" name="Google Shape;4451;p22"/>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2" name="Google Shape;4452;p22"/>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3" name="Google Shape;4453;p22"/>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4" name="Google Shape;4454;p22"/>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5" name="Google Shape;4455;p22"/>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6" name="Google Shape;4456;p22"/>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7" name="Google Shape;4457;p22"/>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8" name="Google Shape;4458;p22"/>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9" name="Google Shape;4459;p22"/>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0" name="Google Shape;4460;p22"/>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1" name="Google Shape;4461;p22"/>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2" name="Google Shape;4462;p22"/>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3" name="Google Shape;4463;p22"/>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4" name="Google Shape;4464;p22"/>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5" name="Google Shape;4465;p22"/>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6" name="Google Shape;4466;p22"/>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7" name="Google Shape;4467;p22"/>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8" name="Google Shape;4468;p22"/>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9" name="Google Shape;4469;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0" name="Google Shape;4470;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1" name="Google Shape;4471;p22"/>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2" name="Google Shape;4472;p22"/>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3" name="Google Shape;4473;p22"/>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4" name="Google Shape;4474;p22"/>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5" name="Google Shape;4475;p22"/>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6" name="Google Shape;4476;p22"/>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7" name="Google Shape;4477;p22"/>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8" name="Google Shape;4478;p22"/>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9" name="Google Shape;4479;p22"/>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0" name="Google Shape;4480;p22"/>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1" name="Google Shape;4481;p22"/>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2" name="Google Shape;4482;p22"/>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3" name="Google Shape;4483;p22"/>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4" name="Google Shape;4484;p22"/>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5" name="Google Shape;4485;p22"/>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6" name="Google Shape;4486;p22"/>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7" name="Google Shape;4487;p22"/>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8" name="Google Shape;4488;p22"/>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9" name="Google Shape;4489;p22"/>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0" name="Google Shape;4490;p22"/>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1" name="Google Shape;4491;p22"/>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2" name="Google Shape;4492;p22"/>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3" name="Google Shape;4493;p22"/>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4" name="Google Shape;4494;p22"/>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5" name="Google Shape;4495;p22"/>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6" name="Google Shape;4496;p22"/>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7" name="Google Shape;4497;p22"/>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8" name="Google Shape;4498;p22"/>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9" name="Google Shape;4499;p22"/>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0" name="Google Shape;4500;p22"/>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1" name="Google Shape;4501;p22"/>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2" name="Google Shape;4502;p22"/>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3" name="Google Shape;4503;p22"/>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4" name="Google Shape;4504;p22"/>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5" name="Google Shape;4505;p22"/>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6" name="Google Shape;4506;p22"/>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07" name="Google Shape;4507;p22"/>
              <p:cNvGrpSpPr/>
              <p:nvPr/>
            </p:nvGrpSpPr>
            <p:grpSpPr>
              <a:xfrm rot="10800000">
                <a:off x="-578148" y="-381481"/>
                <a:ext cx="1150223" cy="1399215"/>
                <a:chOff x="7491913" y="372038"/>
                <a:chExt cx="1503363" cy="1828800"/>
              </a:xfrm>
            </p:grpSpPr>
            <p:sp>
              <p:nvSpPr>
                <p:cNvPr id="4508" name="Google Shape;4508;p22"/>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9" name="Google Shape;4509;p22"/>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0" name="Google Shape;4510;p22"/>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1" name="Google Shape;4511;p22"/>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2" name="Google Shape;4512;p22"/>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3" name="Google Shape;4513;p22"/>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4" name="Google Shape;4514;p22"/>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5" name="Google Shape;4515;p22"/>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6" name="Google Shape;4516;p22"/>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7" name="Google Shape;4517;p22"/>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8" name="Google Shape;4518;p22"/>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9" name="Google Shape;4519;p22"/>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0" name="Google Shape;4520;p22"/>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1" name="Google Shape;4521;p22"/>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2" name="Google Shape;4522;p22"/>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3" name="Google Shape;4523;p22"/>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4" name="Google Shape;4524;p22"/>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5" name="Google Shape;4525;p22"/>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6" name="Google Shape;4526;p22"/>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7" name="Google Shape;4527;p22"/>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8" name="Google Shape;4528;p22"/>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9" name="Google Shape;4529;p22"/>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0" name="Google Shape;4530;p22"/>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1" name="Google Shape;4531;p22"/>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2" name="Google Shape;4532;p22"/>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3" name="Google Shape;4533;p22"/>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4" name="Google Shape;4534;p22"/>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5" name="Google Shape;4535;p22"/>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6" name="Google Shape;4536;p22"/>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7" name="Google Shape;4537;p22"/>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8" name="Google Shape;4538;p22"/>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9" name="Google Shape;4539;p22"/>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0" name="Google Shape;4540;p22"/>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1" name="Google Shape;4541;p22"/>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2" name="Google Shape;4542;p22"/>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3" name="Google Shape;4543;p22"/>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4" name="Google Shape;4544;p22"/>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5" name="Google Shape;4545;p22"/>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6" name="Google Shape;4546;p22"/>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7" name="Google Shape;4547;p22"/>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8" name="Google Shape;4548;p22"/>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9" name="Google Shape;4549;p22"/>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0" name="Google Shape;4550;p22"/>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1" name="Google Shape;4551;p22"/>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2" name="Google Shape;4552;p22"/>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3" name="Google Shape;4553;p22"/>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4" name="Google Shape;4554;p22"/>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5" name="Google Shape;4555;p22"/>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6" name="Google Shape;4556;p22"/>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7" name="Google Shape;4557;p22"/>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8" name="Google Shape;4558;p22"/>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9" name="Google Shape;4559;p22"/>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0" name="Google Shape;4560;p22"/>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1" name="Google Shape;4561;p22"/>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2" name="Google Shape;4562;p22"/>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3" name="Google Shape;4563;p22"/>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4" name="Google Shape;4564;p22"/>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65" name="Google Shape;4565;p22"/>
              <p:cNvGrpSpPr/>
              <p:nvPr/>
            </p:nvGrpSpPr>
            <p:grpSpPr>
              <a:xfrm rot="-8328268" flipH="1">
                <a:off x="-44510" y="2125424"/>
                <a:ext cx="546367" cy="757001"/>
                <a:chOff x="8260675" y="2995400"/>
                <a:chExt cx="811213" cy="1123950"/>
              </a:xfrm>
            </p:grpSpPr>
            <p:sp>
              <p:nvSpPr>
                <p:cNvPr id="4566" name="Google Shape;4566;p22"/>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7" name="Google Shape;4567;p22"/>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8" name="Google Shape;4568;p22"/>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9" name="Google Shape;4569;p22"/>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0" name="Google Shape;4570;p22"/>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1" name="Google Shape;4571;p22"/>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2" name="Google Shape;4572;p22"/>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3" name="Google Shape;4573;p22"/>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4" name="Google Shape;4574;p22"/>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5" name="Google Shape;4575;p22"/>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6" name="Google Shape;4576;p22"/>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7" name="Google Shape;4577;p22"/>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8" name="Google Shape;4578;p22"/>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9" name="Google Shape;4579;p22"/>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80" name="Google Shape;4580;p22"/>
              <p:cNvGrpSpPr/>
              <p:nvPr/>
            </p:nvGrpSpPr>
            <p:grpSpPr>
              <a:xfrm rot="-3463573" flipH="1">
                <a:off x="-426432" y="3176311"/>
                <a:ext cx="927341" cy="791288"/>
                <a:chOff x="-469100" y="3905588"/>
                <a:chExt cx="1352550" cy="1154113"/>
              </a:xfrm>
            </p:grpSpPr>
            <p:grpSp>
              <p:nvGrpSpPr>
                <p:cNvPr id="4581" name="Google Shape;4581;p22"/>
                <p:cNvGrpSpPr/>
                <p:nvPr/>
              </p:nvGrpSpPr>
              <p:grpSpPr>
                <a:xfrm>
                  <a:off x="-469100" y="3905588"/>
                  <a:ext cx="1352550" cy="1154113"/>
                  <a:chOff x="-469100" y="3905588"/>
                  <a:chExt cx="1352550" cy="1154113"/>
                </a:xfrm>
              </p:grpSpPr>
              <p:sp>
                <p:nvSpPr>
                  <p:cNvPr id="4582" name="Google Shape;4582;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3" name="Google Shape;4583;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4" name="Google Shape;4584;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5" name="Google Shape;4585;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586" name="Google Shape;4586;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7" name="Google Shape;4587;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8" name="Google Shape;4588;p22"/>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89" name="Google Shape;4589;p22"/>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0" name="Google Shape;4590;p22"/>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1" name="Google Shape;4591;p22"/>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2" name="Google Shape;4592;p22"/>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3" name="Google Shape;4593;p22"/>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4" name="Google Shape;4594;p22"/>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5" name="Google Shape;4595;p22"/>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6" name="Google Shape;4596;p22"/>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7" name="Google Shape;4597;p22"/>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8" name="Google Shape;4598;p22"/>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99" name="Google Shape;4599;p22"/>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0" name="Google Shape;4600;p22"/>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1" name="Google Shape;4601;p22"/>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2" name="Google Shape;4602;p22"/>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3" name="Google Shape;4603;p22"/>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4" name="Google Shape;4604;p22"/>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5" name="Google Shape;4605;p22"/>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6" name="Google Shape;4606;p22"/>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7" name="Google Shape;4607;p22"/>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8" name="Google Shape;4608;p22"/>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9" name="Google Shape;4609;p22"/>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0" name="Google Shape;4610;p22"/>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1" name="Google Shape;4611;p22"/>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2" name="Google Shape;4612;p22"/>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3" name="Google Shape;4613;p22"/>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4" name="Google Shape;4614;p22"/>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5" name="Google Shape;4615;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6" name="Google Shape;4616;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7" name="Google Shape;4617;p22"/>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8" name="Google Shape;4618;p22"/>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9" name="Google Shape;4619;p22"/>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0" name="Google Shape;4620;p22"/>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1" name="Google Shape;4621;p22"/>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2" name="Google Shape;4622;p22"/>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3" name="Google Shape;4623;p22"/>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4" name="Google Shape;4624;p22"/>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5" name="Google Shape;4625;p22"/>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6" name="Google Shape;4626;p22"/>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7" name="Google Shape;4627;p22"/>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8" name="Google Shape;4628;p22"/>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9" name="Google Shape;4629;p22"/>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0" name="Google Shape;4630;p22"/>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1" name="Google Shape;4631;p22"/>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2" name="Google Shape;4632;p22"/>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3" name="Google Shape;4633;p22"/>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4" name="Google Shape;4634;p22"/>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5" name="Google Shape;4635;p22"/>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6" name="Google Shape;4636;p22"/>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7" name="Google Shape;4637;p22"/>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8" name="Google Shape;4638;p22"/>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9" name="Google Shape;4639;p22"/>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0" name="Google Shape;4640;p22"/>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1" name="Google Shape;4641;p22"/>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2" name="Google Shape;4642;p22"/>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3" name="Google Shape;4643;p22"/>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4" name="Google Shape;4644;p22"/>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5" name="Google Shape;4645;p22"/>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6" name="Google Shape;4646;p22"/>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7" name="Google Shape;4647;p22"/>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8" name="Google Shape;4648;p22"/>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9" name="Google Shape;4649;p22"/>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0" name="Google Shape;4650;p22"/>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1" name="Google Shape;4651;p22"/>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2" name="Google Shape;4652;p22"/>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653" name="Google Shape;4653;p22"/>
              <p:cNvGrpSpPr/>
              <p:nvPr/>
            </p:nvGrpSpPr>
            <p:grpSpPr>
              <a:xfrm flipH="1">
                <a:off x="-537873" y="4032144"/>
                <a:ext cx="1150223" cy="1399215"/>
                <a:chOff x="7491913" y="372038"/>
                <a:chExt cx="1503363" cy="1828800"/>
              </a:xfrm>
            </p:grpSpPr>
            <p:sp>
              <p:nvSpPr>
                <p:cNvPr id="4654" name="Google Shape;4654;p22"/>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5" name="Google Shape;4655;p22"/>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6" name="Google Shape;4656;p22"/>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7" name="Google Shape;4657;p22"/>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8" name="Google Shape;4658;p22"/>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9" name="Google Shape;4659;p22"/>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0" name="Google Shape;4660;p22"/>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1" name="Google Shape;4661;p22"/>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2" name="Google Shape;4662;p22"/>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3" name="Google Shape;4663;p22"/>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4" name="Google Shape;4664;p22"/>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5" name="Google Shape;4665;p22"/>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6" name="Google Shape;4666;p22"/>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7" name="Google Shape;4667;p22"/>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8" name="Google Shape;4668;p22"/>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9" name="Google Shape;4669;p22"/>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0" name="Google Shape;4670;p22"/>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1" name="Google Shape;4671;p22"/>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2" name="Google Shape;4672;p22"/>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3" name="Google Shape;4673;p22"/>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4" name="Google Shape;4674;p22"/>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5" name="Google Shape;4675;p22"/>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6" name="Google Shape;4676;p22"/>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7" name="Google Shape;4677;p22"/>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8" name="Google Shape;4678;p22"/>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9" name="Google Shape;4679;p22"/>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0" name="Google Shape;4680;p22"/>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1" name="Google Shape;4681;p22"/>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2" name="Google Shape;4682;p22"/>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3" name="Google Shape;4683;p22"/>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4" name="Google Shape;4684;p22"/>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5" name="Google Shape;4685;p22"/>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6" name="Google Shape;4686;p22"/>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7" name="Google Shape;4687;p22"/>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8" name="Google Shape;4688;p22"/>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9" name="Google Shape;4689;p22"/>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0" name="Google Shape;4690;p22"/>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1" name="Google Shape;4691;p22"/>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2" name="Google Shape;4692;p22"/>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3" name="Google Shape;4693;p22"/>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4" name="Google Shape;4694;p22"/>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5" name="Google Shape;4695;p22"/>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6" name="Google Shape;4696;p22"/>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7" name="Google Shape;4697;p22"/>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8" name="Google Shape;4698;p22"/>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9" name="Google Shape;4699;p22"/>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0" name="Google Shape;4700;p22"/>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1" name="Google Shape;4701;p22"/>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2" name="Google Shape;4702;p22"/>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3" name="Google Shape;4703;p22"/>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4" name="Google Shape;4704;p22"/>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5" name="Google Shape;4705;p22"/>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6" name="Google Shape;4706;p22"/>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7" name="Google Shape;4707;p22"/>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8" name="Google Shape;4708;p22"/>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9" name="Google Shape;4709;p22"/>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0" name="Google Shape;4710;p22"/>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4711" name="Google Shape;4711;p22"/>
            <p:cNvGrpSpPr/>
            <p:nvPr/>
          </p:nvGrpSpPr>
          <p:grpSpPr>
            <a:xfrm>
              <a:off x="8175701" y="38331"/>
              <a:ext cx="1672890" cy="5246351"/>
              <a:chOff x="8175701" y="38331"/>
              <a:chExt cx="1672890" cy="5246351"/>
            </a:xfrm>
          </p:grpSpPr>
          <p:grpSp>
            <p:nvGrpSpPr>
              <p:cNvPr id="4712" name="Google Shape;4712;p22"/>
              <p:cNvGrpSpPr/>
              <p:nvPr/>
            </p:nvGrpSpPr>
            <p:grpSpPr>
              <a:xfrm>
                <a:off x="8529106" y="38331"/>
                <a:ext cx="1164275" cy="993345"/>
                <a:chOff x="-469100" y="3905588"/>
                <a:chExt cx="1352550" cy="1154113"/>
              </a:xfrm>
            </p:grpSpPr>
            <p:grpSp>
              <p:nvGrpSpPr>
                <p:cNvPr id="4713" name="Google Shape;4713;p22"/>
                <p:cNvGrpSpPr/>
                <p:nvPr/>
              </p:nvGrpSpPr>
              <p:grpSpPr>
                <a:xfrm>
                  <a:off x="-469100" y="3905588"/>
                  <a:ext cx="1352550" cy="1154113"/>
                  <a:chOff x="-469100" y="3905588"/>
                  <a:chExt cx="1352550" cy="1154113"/>
                </a:xfrm>
              </p:grpSpPr>
              <p:sp>
                <p:nvSpPr>
                  <p:cNvPr id="4714" name="Google Shape;4714;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5" name="Google Shape;4715;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6" name="Google Shape;4716;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7" name="Google Shape;4717;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718" name="Google Shape;4718;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9" name="Google Shape;4719;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0" name="Google Shape;4720;p22"/>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1" name="Google Shape;4721;p22"/>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2" name="Google Shape;4722;p22"/>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3" name="Google Shape;4723;p22"/>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4" name="Google Shape;4724;p22"/>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5" name="Google Shape;4725;p22"/>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6" name="Google Shape;4726;p22"/>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7" name="Google Shape;4727;p22"/>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8" name="Google Shape;4728;p22"/>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9" name="Google Shape;4729;p22"/>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0" name="Google Shape;4730;p22"/>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1" name="Google Shape;4731;p22"/>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2" name="Google Shape;4732;p22"/>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3" name="Google Shape;4733;p22"/>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4" name="Google Shape;4734;p22"/>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5" name="Google Shape;4735;p22"/>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6" name="Google Shape;4736;p22"/>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7" name="Google Shape;4737;p22"/>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8" name="Google Shape;4738;p22"/>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39" name="Google Shape;4739;p22"/>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0" name="Google Shape;4740;p22"/>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1" name="Google Shape;4741;p22"/>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2" name="Google Shape;4742;p22"/>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3" name="Google Shape;4743;p22"/>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4" name="Google Shape;4744;p22"/>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5" name="Google Shape;4745;p22"/>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6" name="Google Shape;4746;p22"/>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7" name="Google Shape;4747;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8" name="Google Shape;4748;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49" name="Google Shape;4749;p22"/>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0" name="Google Shape;4750;p22"/>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1" name="Google Shape;4751;p22"/>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2" name="Google Shape;4752;p22"/>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3" name="Google Shape;4753;p22"/>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4" name="Google Shape;4754;p22"/>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5" name="Google Shape;4755;p22"/>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6" name="Google Shape;4756;p22"/>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7" name="Google Shape;4757;p22"/>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8" name="Google Shape;4758;p22"/>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59" name="Google Shape;4759;p22"/>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0" name="Google Shape;4760;p22"/>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1" name="Google Shape;4761;p22"/>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2" name="Google Shape;4762;p22"/>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3" name="Google Shape;4763;p22"/>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4" name="Google Shape;4764;p22"/>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5" name="Google Shape;4765;p22"/>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6" name="Google Shape;4766;p22"/>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7" name="Google Shape;4767;p22"/>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8" name="Google Shape;4768;p22"/>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69" name="Google Shape;4769;p22"/>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0" name="Google Shape;4770;p22"/>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1" name="Google Shape;4771;p22"/>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2" name="Google Shape;4772;p22"/>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3" name="Google Shape;4773;p22"/>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4" name="Google Shape;4774;p22"/>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5" name="Google Shape;4775;p22"/>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6" name="Google Shape;4776;p22"/>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7" name="Google Shape;4777;p22"/>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8" name="Google Shape;4778;p22"/>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79" name="Google Shape;4779;p22"/>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0" name="Google Shape;4780;p22"/>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1" name="Google Shape;4781;p22"/>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2" name="Google Shape;4782;p22"/>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3" name="Google Shape;4783;p22"/>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4" name="Google Shape;4784;p22"/>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785" name="Google Shape;4785;p22"/>
              <p:cNvGrpSpPr/>
              <p:nvPr/>
            </p:nvGrpSpPr>
            <p:grpSpPr>
              <a:xfrm rot="1682737">
                <a:off x="8437084" y="1219920"/>
                <a:ext cx="1150126" cy="1399097"/>
                <a:chOff x="7491913" y="372038"/>
                <a:chExt cx="1503363" cy="1828800"/>
              </a:xfrm>
            </p:grpSpPr>
            <p:sp>
              <p:nvSpPr>
                <p:cNvPr id="4786" name="Google Shape;4786;p22"/>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7" name="Google Shape;4787;p22"/>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8" name="Google Shape;4788;p22"/>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89" name="Google Shape;4789;p22"/>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0" name="Google Shape;4790;p22"/>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1" name="Google Shape;4791;p22"/>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2" name="Google Shape;4792;p22"/>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3" name="Google Shape;4793;p22"/>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4" name="Google Shape;4794;p22"/>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5" name="Google Shape;4795;p22"/>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6" name="Google Shape;4796;p22"/>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7" name="Google Shape;4797;p22"/>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8" name="Google Shape;4798;p22"/>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99" name="Google Shape;4799;p22"/>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0" name="Google Shape;4800;p22"/>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1" name="Google Shape;4801;p22"/>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2" name="Google Shape;4802;p22"/>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3" name="Google Shape;4803;p22"/>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4" name="Google Shape;4804;p22"/>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5" name="Google Shape;4805;p22"/>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6" name="Google Shape;4806;p22"/>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7" name="Google Shape;4807;p22"/>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8" name="Google Shape;4808;p22"/>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09" name="Google Shape;4809;p22"/>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0" name="Google Shape;4810;p22"/>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1" name="Google Shape;4811;p22"/>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2" name="Google Shape;4812;p22"/>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3" name="Google Shape;4813;p22"/>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4" name="Google Shape;4814;p22"/>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5" name="Google Shape;4815;p22"/>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6" name="Google Shape;4816;p22"/>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7" name="Google Shape;4817;p22"/>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8" name="Google Shape;4818;p22"/>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19" name="Google Shape;4819;p22"/>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0" name="Google Shape;4820;p22"/>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1" name="Google Shape;4821;p22"/>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2" name="Google Shape;4822;p22"/>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3" name="Google Shape;4823;p22"/>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4" name="Google Shape;4824;p22"/>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5" name="Google Shape;4825;p22"/>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6" name="Google Shape;4826;p22"/>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7" name="Google Shape;4827;p22"/>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8" name="Google Shape;4828;p22"/>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29" name="Google Shape;4829;p22"/>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0" name="Google Shape;4830;p22"/>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1" name="Google Shape;4831;p22"/>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2" name="Google Shape;4832;p22"/>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3" name="Google Shape;4833;p22"/>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4" name="Google Shape;4834;p22"/>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5" name="Google Shape;4835;p22"/>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6" name="Google Shape;4836;p22"/>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7" name="Google Shape;4837;p22"/>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8" name="Google Shape;4838;p22"/>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39" name="Google Shape;4839;p22"/>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0" name="Google Shape;4840;p22"/>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1" name="Google Shape;4841;p22"/>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2" name="Google Shape;4842;p22"/>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843" name="Google Shape;4843;p22"/>
              <p:cNvGrpSpPr/>
              <p:nvPr/>
            </p:nvGrpSpPr>
            <p:grpSpPr>
              <a:xfrm rot="-3398839" flipH="1">
                <a:off x="8738952" y="2721697"/>
                <a:ext cx="546375" cy="757013"/>
                <a:chOff x="8260675" y="2995400"/>
                <a:chExt cx="811213" cy="1123950"/>
              </a:xfrm>
            </p:grpSpPr>
            <p:sp>
              <p:nvSpPr>
                <p:cNvPr id="4844" name="Google Shape;4844;p22"/>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5" name="Google Shape;4845;p22"/>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6" name="Google Shape;4846;p22"/>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7" name="Google Shape;4847;p22"/>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8" name="Google Shape;4848;p22"/>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49" name="Google Shape;4849;p22"/>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0" name="Google Shape;4850;p22"/>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1" name="Google Shape;4851;p22"/>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2" name="Google Shape;4852;p22"/>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3" name="Google Shape;4853;p22"/>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4" name="Google Shape;4854;p22"/>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5" name="Google Shape;4855;p22"/>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6" name="Google Shape;4856;p22"/>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57" name="Google Shape;4857;p22"/>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858" name="Google Shape;4858;p22"/>
              <p:cNvGrpSpPr/>
              <p:nvPr/>
            </p:nvGrpSpPr>
            <p:grpSpPr>
              <a:xfrm>
                <a:off x="8709443" y="3570075"/>
                <a:ext cx="909725" cy="776141"/>
                <a:chOff x="-469100" y="3905588"/>
                <a:chExt cx="1352550" cy="1154113"/>
              </a:xfrm>
            </p:grpSpPr>
            <p:grpSp>
              <p:nvGrpSpPr>
                <p:cNvPr id="4859" name="Google Shape;4859;p22"/>
                <p:cNvGrpSpPr/>
                <p:nvPr/>
              </p:nvGrpSpPr>
              <p:grpSpPr>
                <a:xfrm>
                  <a:off x="-469100" y="3905588"/>
                  <a:ext cx="1352550" cy="1154113"/>
                  <a:chOff x="-469100" y="3905588"/>
                  <a:chExt cx="1352550" cy="1154113"/>
                </a:xfrm>
              </p:grpSpPr>
              <p:sp>
                <p:nvSpPr>
                  <p:cNvPr id="4860" name="Google Shape;4860;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1" name="Google Shape;4861;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2" name="Google Shape;4862;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3" name="Google Shape;4863;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864" name="Google Shape;4864;p22"/>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5" name="Google Shape;4865;p22"/>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6" name="Google Shape;4866;p22"/>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7" name="Google Shape;4867;p22"/>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8" name="Google Shape;4868;p22"/>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69" name="Google Shape;4869;p22"/>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0" name="Google Shape;4870;p22"/>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1" name="Google Shape;4871;p22"/>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2" name="Google Shape;4872;p22"/>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3" name="Google Shape;4873;p22"/>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4" name="Google Shape;4874;p22"/>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5" name="Google Shape;4875;p22"/>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6" name="Google Shape;4876;p22"/>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7" name="Google Shape;4877;p22"/>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8" name="Google Shape;4878;p22"/>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79" name="Google Shape;4879;p22"/>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0" name="Google Shape;4880;p22"/>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1" name="Google Shape;4881;p22"/>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2" name="Google Shape;4882;p22"/>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3" name="Google Shape;4883;p22"/>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4" name="Google Shape;4884;p22"/>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5" name="Google Shape;4885;p22"/>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6" name="Google Shape;4886;p22"/>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7" name="Google Shape;4887;p22"/>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8" name="Google Shape;4888;p22"/>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89" name="Google Shape;4889;p22"/>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0" name="Google Shape;4890;p22"/>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1" name="Google Shape;4891;p22"/>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2" name="Google Shape;4892;p22"/>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3" name="Google Shape;4893;p22"/>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4" name="Google Shape;4894;p22"/>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5" name="Google Shape;4895;p22"/>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6" name="Google Shape;4896;p22"/>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7" name="Google Shape;4897;p22"/>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8" name="Google Shape;4898;p22"/>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9" name="Google Shape;4899;p22"/>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0" name="Google Shape;4900;p22"/>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1" name="Google Shape;4901;p22"/>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2" name="Google Shape;4902;p22"/>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3" name="Google Shape;4903;p22"/>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4" name="Google Shape;4904;p22"/>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5" name="Google Shape;4905;p22"/>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6" name="Google Shape;4906;p22"/>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7" name="Google Shape;4907;p22"/>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8" name="Google Shape;4908;p22"/>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9" name="Google Shape;4909;p22"/>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0" name="Google Shape;4910;p22"/>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1" name="Google Shape;4911;p22"/>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2" name="Google Shape;4912;p22"/>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3" name="Google Shape;4913;p22"/>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4" name="Google Shape;4914;p22"/>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5" name="Google Shape;4915;p22"/>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6" name="Google Shape;4916;p22"/>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7" name="Google Shape;4917;p22"/>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8" name="Google Shape;4918;p22"/>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9" name="Google Shape;4919;p22"/>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0" name="Google Shape;4920;p22"/>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1" name="Google Shape;4921;p22"/>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2" name="Google Shape;4922;p22"/>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3" name="Google Shape;4923;p22"/>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4" name="Google Shape;4924;p22"/>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5" name="Google Shape;4925;p22"/>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6" name="Google Shape;4926;p22"/>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7" name="Google Shape;4927;p22"/>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8" name="Google Shape;4928;p22"/>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9" name="Google Shape;4929;p22"/>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0" name="Google Shape;4930;p22"/>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931" name="Google Shape;4931;p22"/>
              <p:cNvGrpSpPr/>
              <p:nvPr/>
            </p:nvGrpSpPr>
            <p:grpSpPr>
              <a:xfrm rot="3439475" flipH="1">
                <a:off x="8433687" y="4471929"/>
                <a:ext cx="546339" cy="756962"/>
                <a:chOff x="8260675" y="2995400"/>
                <a:chExt cx="811213" cy="1123950"/>
              </a:xfrm>
            </p:grpSpPr>
            <p:sp>
              <p:nvSpPr>
                <p:cNvPr id="4932" name="Google Shape;4932;p22"/>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3" name="Google Shape;4933;p22"/>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4" name="Google Shape;4934;p22"/>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5" name="Google Shape;4935;p22"/>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6" name="Google Shape;4936;p22"/>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7" name="Google Shape;4937;p22"/>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8" name="Google Shape;4938;p22"/>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9" name="Google Shape;4939;p22"/>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0" name="Google Shape;4940;p22"/>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1" name="Google Shape;4941;p22"/>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2" name="Google Shape;4942;p22"/>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3" name="Google Shape;4943;p22"/>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4" name="Google Shape;4944;p22"/>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5" name="Google Shape;4945;p22"/>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4946"/>
        <p:cNvGrpSpPr/>
        <p:nvPr/>
      </p:nvGrpSpPr>
      <p:grpSpPr>
        <a:xfrm>
          <a:off x="0" y="0"/>
          <a:ext cx="0" cy="0"/>
          <a:chOff x="0" y="0"/>
          <a:chExt cx="0" cy="0"/>
        </a:xfrm>
      </p:grpSpPr>
      <p:sp>
        <p:nvSpPr>
          <p:cNvPr id="4947" name="Google Shape;4947;p23"/>
          <p:cNvSpPr/>
          <p:nvPr/>
        </p:nvSpPr>
        <p:spPr>
          <a:xfrm>
            <a:off x="-2005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4948" name="Google Shape;4948;p23"/>
          <p:cNvGrpSpPr/>
          <p:nvPr/>
        </p:nvGrpSpPr>
        <p:grpSpPr>
          <a:xfrm>
            <a:off x="-178321" y="148398"/>
            <a:ext cx="9427375" cy="5201223"/>
            <a:chOff x="-178321" y="148398"/>
            <a:chExt cx="9427375" cy="5201223"/>
          </a:xfrm>
        </p:grpSpPr>
        <p:grpSp>
          <p:nvGrpSpPr>
            <p:cNvPr id="4949" name="Google Shape;4949;p23"/>
            <p:cNvGrpSpPr/>
            <p:nvPr/>
          </p:nvGrpSpPr>
          <p:grpSpPr>
            <a:xfrm>
              <a:off x="-178321" y="3867379"/>
              <a:ext cx="1218475" cy="1482242"/>
              <a:chOff x="7491913" y="372038"/>
              <a:chExt cx="1503363" cy="1828800"/>
            </a:xfrm>
          </p:grpSpPr>
          <p:sp>
            <p:nvSpPr>
              <p:cNvPr id="4950" name="Google Shape;4950;p23"/>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1" name="Google Shape;4951;p23"/>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2" name="Google Shape;4952;p23"/>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3" name="Google Shape;4953;p23"/>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4" name="Google Shape;4954;p23"/>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5" name="Google Shape;4955;p23"/>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6" name="Google Shape;4956;p23"/>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7" name="Google Shape;4957;p23"/>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8" name="Google Shape;4958;p23"/>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9" name="Google Shape;4959;p23"/>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0" name="Google Shape;4960;p23"/>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1" name="Google Shape;4961;p23"/>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2" name="Google Shape;4962;p23"/>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3" name="Google Shape;4963;p23"/>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4" name="Google Shape;4964;p23"/>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5" name="Google Shape;4965;p23"/>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6" name="Google Shape;4966;p23"/>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7" name="Google Shape;4967;p23"/>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8" name="Google Shape;4968;p23"/>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9" name="Google Shape;4969;p23"/>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0" name="Google Shape;4970;p23"/>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1" name="Google Shape;4971;p23"/>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2" name="Google Shape;4972;p23"/>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3" name="Google Shape;4973;p23"/>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4" name="Google Shape;4974;p23"/>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5" name="Google Shape;4975;p23"/>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6" name="Google Shape;4976;p23"/>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7" name="Google Shape;4977;p23"/>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8" name="Google Shape;4978;p23"/>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9" name="Google Shape;4979;p23"/>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0" name="Google Shape;4980;p23"/>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1" name="Google Shape;4981;p23"/>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2" name="Google Shape;4982;p23"/>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3" name="Google Shape;4983;p23"/>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4" name="Google Shape;4984;p23"/>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5" name="Google Shape;4985;p23"/>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6" name="Google Shape;4986;p23"/>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7" name="Google Shape;4987;p23"/>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8" name="Google Shape;4988;p23"/>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9" name="Google Shape;4989;p23"/>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0" name="Google Shape;4990;p23"/>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1" name="Google Shape;4991;p23"/>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2" name="Google Shape;4992;p23"/>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3" name="Google Shape;4993;p23"/>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4" name="Google Shape;4994;p23"/>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5" name="Google Shape;4995;p23"/>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6" name="Google Shape;4996;p23"/>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7" name="Google Shape;4997;p23"/>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8" name="Google Shape;4998;p23"/>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9" name="Google Shape;4999;p23"/>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0" name="Google Shape;5000;p23"/>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1" name="Google Shape;5001;p23"/>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2" name="Google Shape;5002;p23"/>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3" name="Google Shape;5003;p23"/>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4" name="Google Shape;5004;p23"/>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5" name="Google Shape;5005;p23"/>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6" name="Google Shape;5006;p23"/>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07" name="Google Shape;5007;p23"/>
            <p:cNvGrpSpPr/>
            <p:nvPr/>
          </p:nvGrpSpPr>
          <p:grpSpPr>
            <a:xfrm>
              <a:off x="8545205" y="148398"/>
              <a:ext cx="703850" cy="1575286"/>
              <a:chOff x="8545205" y="148398"/>
              <a:chExt cx="703850" cy="1575286"/>
            </a:xfrm>
          </p:grpSpPr>
          <p:grpSp>
            <p:nvGrpSpPr>
              <p:cNvPr id="5008" name="Google Shape;5008;p23"/>
              <p:cNvGrpSpPr/>
              <p:nvPr/>
            </p:nvGrpSpPr>
            <p:grpSpPr>
              <a:xfrm rot="10800000" flipH="1">
                <a:off x="8545205" y="148398"/>
                <a:ext cx="676795" cy="937712"/>
                <a:chOff x="8260675" y="2995400"/>
                <a:chExt cx="811213" cy="1123950"/>
              </a:xfrm>
            </p:grpSpPr>
            <p:sp>
              <p:nvSpPr>
                <p:cNvPr id="5009" name="Google Shape;5009;p2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0" name="Google Shape;5010;p2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1" name="Google Shape;5011;p2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2" name="Google Shape;5012;p2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3" name="Google Shape;5013;p2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4" name="Google Shape;5014;p2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5" name="Google Shape;5015;p2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6" name="Google Shape;5016;p2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7" name="Google Shape;5017;p2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8" name="Google Shape;5018;p2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9" name="Google Shape;5019;p2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0" name="Google Shape;5020;p2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1" name="Google Shape;5021;p2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2" name="Google Shape;5022;p2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23" name="Google Shape;5023;p23"/>
              <p:cNvGrpSpPr/>
              <p:nvPr/>
            </p:nvGrpSpPr>
            <p:grpSpPr>
              <a:xfrm rot="2700000" flipH="1">
                <a:off x="8721503" y="1120437"/>
                <a:ext cx="392696" cy="544088"/>
                <a:chOff x="8260675" y="2995400"/>
                <a:chExt cx="811213" cy="1123950"/>
              </a:xfrm>
            </p:grpSpPr>
            <p:sp>
              <p:nvSpPr>
                <p:cNvPr id="5024" name="Google Shape;5024;p23"/>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5" name="Google Shape;5025;p23"/>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6" name="Google Shape;5026;p23"/>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7" name="Google Shape;5027;p23"/>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8" name="Google Shape;5028;p23"/>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29" name="Google Shape;5029;p23"/>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0" name="Google Shape;5030;p23"/>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1" name="Google Shape;5031;p23"/>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2" name="Google Shape;5032;p23"/>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3" name="Google Shape;5033;p23"/>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4" name="Google Shape;5034;p23"/>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5" name="Google Shape;5035;p23"/>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6" name="Google Shape;5036;p23"/>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37" name="Google Shape;5037;p23"/>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 name="Picture 5" descr="University of Waterloo Faculty of Mathematics logo">
            <a:extLst>
              <a:ext uri="{FF2B5EF4-FFF2-40B4-BE49-F238E27FC236}">
                <a16:creationId xmlns:a16="http://schemas.microsoft.com/office/drawing/2014/main" id="{8C2BA46B-62E1-9C4E-9919-D959D552468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4200217"/>
            <a:ext cx="3444527" cy="941567"/>
          </a:xfrm>
          <a:prstGeom prst="rect">
            <a:avLst/>
          </a:prstGeom>
        </p:spPr>
      </p:pic>
      <p:sp>
        <p:nvSpPr>
          <p:cNvPr id="2" name="Title 1"/>
          <p:cNvSpPr>
            <a:spLocks noGrp="1"/>
          </p:cNvSpPr>
          <p:nvPr>
            <p:ph type="ctrTitle" hasCustomPrompt="1"/>
          </p:nvPr>
        </p:nvSpPr>
        <p:spPr>
          <a:xfrm>
            <a:off x="339555" y="771706"/>
            <a:ext cx="7366170" cy="1105586"/>
          </a:xfrm>
        </p:spPr>
        <p:txBody>
          <a:bodyPr lIns="0" anchor="b">
            <a:noAutofit/>
          </a:bodyPr>
          <a:lstStyle>
            <a:lvl1pPr algn="l">
              <a:defRPr sz="4050" b="1" i="0" cap="all" baseline="0">
                <a:solidFill>
                  <a:schemeClr val="tx1"/>
                </a:solidFill>
                <a:latin typeface="+mj-lt"/>
              </a:defRPr>
            </a:lvl1pPr>
          </a:lstStyle>
          <a:p>
            <a:r>
              <a:rPr lang="en-US" dirty="0"/>
              <a:t>CLICK TO EDIT MASTER TITLE SLIDE</a:t>
            </a:r>
          </a:p>
        </p:txBody>
      </p:sp>
      <p:sp>
        <p:nvSpPr>
          <p:cNvPr id="3" name="Subtitle 2"/>
          <p:cNvSpPr>
            <a:spLocks noGrp="1"/>
          </p:cNvSpPr>
          <p:nvPr>
            <p:ph type="subTitle" idx="1"/>
          </p:nvPr>
        </p:nvSpPr>
        <p:spPr>
          <a:xfrm>
            <a:off x="339556" y="3200116"/>
            <a:ext cx="4114682" cy="499912"/>
          </a:xfrm>
        </p:spPr>
        <p:txBody>
          <a:bodyPr lIns="0" anchor="t">
            <a:normAutofit/>
          </a:bodyPr>
          <a:lstStyle>
            <a:lvl1pPr marL="0" indent="0" algn="l">
              <a:buNone/>
              <a:defRPr sz="1125" b="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a:xfrm>
            <a:off x="339555" y="1981747"/>
            <a:ext cx="887187" cy="283472"/>
          </a:xfrm>
          <a:solidFill>
            <a:schemeClr val="accent3"/>
          </a:solidFill>
        </p:spPr>
        <p:txBody>
          <a:bodyPr/>
          <a:lstStyle>
            <a:lvl1pPr>
              <a:defRPr sz="825">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A318C6E2-4AA5-436E-9815-715E9B2235FA}" type="datetime1">
              <a:rPr lang="en-US" smtClean="0"/>
              <a:t>8/5/2026</a:t>
            </a:fld>
            <a:endParaRPr lang="en-US" dirty="0"/>
          </a:p>
        </p:txBody>
      </p:sp>
      <p:sp>
        <p:nvSpPr>
          <p:cNvPr id="8" name="Footer Placeholder 7"/>
          <p:cNvSpPr>
            <a:spLocks noGrp="1"/>
          </p:cNvSpPr>
          <p:nvPr>
            <p:ph type="ftr" sz="quarter" idx="11"/>
          </p:nvPr>
        </p:nvSpPr>
        <p:spPr>
          <a:xfrm>
            <a:off x="4967756" y="4782924"/>
            <a:ext cx="3220281" cy="187753"/>
          </a:xfrm>
        </p:spPr>
        <p:txBody>
          <a:bodyPr/>
          <a:lstStyle>
            <a:lvl1pPr algn="ctr">
              <a:defRPr/>
            </a:lvl1pPr>
          </a:lstStyle>
          <a:p>
            <a:r>
              <a:rPr lang="en-US"/>
              <a:t>PRESENTATION TITLE</a:t>
            </a:r>
            <a:endParaRPr lang="en-US" dirty="0"/>
          </a:p>
        </p:txBody>
      </p:sp>
      <p:sp>
        <p:nvSpPr>
          <p:cNvPr id="9" name="Slide Number Placeholder 8"/>
          <p:cNvSpPr>
            <a:spLocks noGrp="1"/>
          </p:cNvSpPr>
          <p:nvPr>
            <p:ph type="sldNum" sz="quarter" idx="12"/>
          </p:nvPr>
        </p:nvSpPr>
        <p:spPr>
          <a:xfrm>
            <a:off x="8361312" y="4782924"/>
            <a:ext cx="415425" cy="187753"/>
          </a:xfrm>
        </p:spPr>
        <p:txBody>
          <a:bodyPr/>
          <a:lstStyle>
            <a:lvl1pPr algn="ctr">
              <a:defRPr/>
            </a:lvl1pPr>
          </a:lstStyle>
          <a:p>
            <a:fld id="{93005692-73BE-493E-93AB-ECD6027A7652}" type="slidenum">
              <a:rPr lang="en-US" smtClean="0"/>
              <a:pPr/>
              <a:t>‹#›</a:t>
            </a:fld>
            <a:endParaRPr lang="en-US" dirty="0"/>
          </a:p>
        </p:txBody>
      </p:sp>
      <p:grpSp>
        <p:nvGrpSpPr>
          <p:cNvPr id="5" name="Group 4">
            <a:extLs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18" name="Rectangle 17"/>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ectangle 19"/>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Rectangle 20"/>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Rectangle 21"/>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3" name="Rectangle 22"/>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40301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570593" y="297873"/>
            <a:ext cx="4573407" cy="4845627"/>
          </a:xfrm>
        </p:spPr>
        <p:txBody>
          <a:bodyPr/>
          <a:lstStyle/>
          <a:p>
            <a:r>
              <a:rPr lang="en-US"/>
              <a:t>Click icon to add picture</a:t>
            </a:r>
          </a:p>
        </p:txBody>
      </p:sp>
      <p:sp>
        <p:nvSpPr>
          <p:cNvPr id="2" name="Title 1"/>
          <p:cNvSpPr>
            <a:spLocks noGrp="1"/>
          </p:cNvSpPr>
          <p:nvPr>
            <p:ph type="ctrTitle" hasCustomPrompt="1"/>
          </p:nvPr>
        </p:nvSpPr>
        <p:spPr>
          <a:xfrm>
            <a:off x="339556" y="771706"/>
            <a:ext cx="4114682" cy="1105586"/>
          </a:xfrm>
        </p:spPr>
        <p:txBody>
          <a:bodyPr lIns="0" anchor="b">
            <a:noAutofit/>
          </a:bodyPr>
          <a:lstStyle>
            <a:lvl1pPr algn="l">
              <a:defRPr sz="4050" b="1" cap="all" baseline="0">
                <a:solidFill>
                  <a:schemeClr val="tx1"/>
                </a:solidFill>
                <a:latin typeface="+mj-lt"/>
              </a:defRPr>
            </a:lvl1pPr>
          </a:lstStyle>
          <a:p>
            <a:r>
              <a:rPr lang="en-US" dirty="0"/>
              <a:t>CLICK TO EDIT MASTER TITLE SLIDE</a:t>
            </a:r>
          </a:p>
        </p:txBody>
      </p:sp>
      <p:sp>
        <p:nvSpPr>
          <p:cNvPr id="3" name="Subtitle 2"/>
          <p:cNvSpPr>
            <a:spLocks noGrp="1"/>
          </p:cNvSpPr>
          <p:nvPr>
            <p:ph type="subTitle" idx="1"/>
          </p:nvPr>
        </p:nvSpPr>
        <p:spPr>
          <a:xfrm>
            <a:off x="339556" y="3200116"/>
            <a:ext cx="4114682" cy="499912"/>
          </a:xfrm>
        </p:spPr>
        <p:txBody>
          <a:bodyPr lIns="0" anchor="t">
            <a:normAutofit/>
          </a:bodyPr>
          <a:lstStyle>
            <a:lvl1pPr marL="0" indent="0" algn="l">
              <a:buNone/>
              <a:defRPr sz="1125" b="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a:xfrm>
            <a:off x="339555" y="1981747"/>
            <a:ext cx="887187" cy="283472"/>
          </a:xfrm>
          <a:solidFill>
            <a:schemeClr val="accent3"/>
          </a:solidFill>
        </p:spPr>
        <p:txBody>
          <a:bodyPr/>
          <a:lstStyle>
            <a:lvl1pPr>
              <a:defRPr sz="825">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A318C6E2-4AA5-436E-9815-715E9B2235FA}" type="datetime1">
              <a:rPr lang="en-US" smtClean="0"/>
              <a:t>8/5/2026</a:t>
            </a:fld>
            <a:endParaRPr lang="en-US" dirty="0"/>
          </a:p>
        </p:txBody>
      </p:sp>
      <p:sp>
        <p:nvSpPr>
          <p:cNvPr id="8" name="Footer Placeholder 7"/>
          <p:cNvSpPr>
            <a:spLocks noGrp="1"/>
          </p:cNvSpPr>
          <p:nvPr>
            <p:ph type="ftr" sz="quarter" idx="11"/>
          </p:nvPr>
        </p:nvSpPr>
        <p:spPr>
          <a:xfrm>
            <a:off x="4967756" y="4782924"/>
            <a:ext cx="3220281" cy="187753"/>
          </a:xfrm>
        </p:spPr>
        <p:txBody>
          <a:bodyPr/>
          <a:lstStyle>
            <a:lvl1pPr algn="ctr">
              <a:defRPr/>
            </a:lvl1pPr>
          </a:lstStyle>
          <a:p>
            <a:r>
              <a:rPr lang="en-US"/>
              <a:t>PRESENTATION TITLE</a:t>
            </a:r>
            <a:endParaRPr lang="en-US" dirty="0"/>
          </a:p>
        </p:txBody>
      </p:sp>
      <p:sp>
        <p:nvSpPr>
          <p:cNvPr id="9" name="Slide Number Placeholder 8"/>
          <p:cNvSpPr>
            <a:spLocks noGrp="1"/>
          </p:cNvSpPr>
          <p:nvPr>
            <p:ph type="sldNum" sz="quarter" idx="12"/>
          </p:nvPr>
        </p:nvSpPr>
        <p:spPr>
          <a:xfrm>
            <a:off x="8361312" y="4782924"/>
            <a:ext cx="415425" cy="187753"/>
          </a:xfrm>
        </p:spPr>
        <p:txBody>
          <a:bodyPr/>
          <a:lstStyle>
            <a:lvl1pPr algn="ctr">
              <a:defRPr/>
            </a:lvl1pPr>
          </a:lstStyle>
          <a:p>
            <a:fld id="{93005692-73BE-493E-93AB-ECD6027A7652}" type="slidenum">
              <a:rPr lang="en-US" smtClean="0"/>
              <a:pPr/>
              <a:t>‹#›</a:t>
            </a:fld>
            <a:endParaRPr lang="en-US" dirty="0"/>
          </a:p>
        </p:txBody>
      </p:sp>
      <p:grpSp>
        <p:nvGrpSpPr>
          <p:cNvPr id="30" name="Group 29">
            <a:extLs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31" name="Rectangle 30"/>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2" name="Rectangle 31"/>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3" name="Rectangle 32"/>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4" name="Rectangle 33"/>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5" name="Rectangle 34"/>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4" name="Picture 3" descr="University of Waterloo Faculty of Mathematics logo">
            <a:extLst>
              <a:ext uri="{FF2B5EF4-FFF2-40B4-BE49-F238E27FC236}">
                <a16:creationId xmlns:a16="http://schemas.microsoft.com/office/drawing/2014/main" id="{851FD59F-6863-FC3D-8B8C-BD0AD510B7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4200217"/>
            <a:ext cx="3444527" cy="941567"/>
          </a:xfrm>
          <a:prstGeom prst="rect">
            <a:avLst/>
          </a:prstGeom>
        </p:spPr>
      </p:pic>
    </p:spTree>
    <p:extLst>
      <p:ext uri="{BB962C8B-B14F-4D97-AF65-F5344CB8AC3E}">
        <p14:creationId xmlns:p14="http://schemas.microsoft.com/office/powerpoint/2010/main" val="374197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Blac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39555" y="771706"/>
            <a:ext cx="7128045" cy="1105586"/>
          </a:xfrm>
        </p:spPr>
        <p:txBody>
          <a:bodyPr lIns="0" anchor="b">
            <a:noAutofit/>
          </a:bodyPr>
          <a:lstStyle>
            <a:lvl1pPr algn="l">
              <a:defRPr sz="4050" b="1" cap="all" baseline="0">
                <a:solidFill>
                  <a:schemeClr val="bg1"/>
                </a:solidFill>
                <a:latin typeface="+mj-lt"/>
              </a:defRPr>
            </a:lvl1pPr>
          </a:lstStyle>
          <a:p>
            <a:r>
              <a:rPr lang="en-US" dirty="0"/>
              <a:t>CLICK TO EDIT MASTER TITLE SLIDE</a:t>
            </a:r>
          </a:p>
        </p:txBody>
      </p:sp>
      <p:sp>
        <p:nvSpPr>
          <p:cNvPr id="3" name="Subtitle 2"/>
          <p:cNvSpPr>
            <a:spLocks noGrp="1"/>
          </p:cNvSpPr>
          <p:nvPr>
            <p:ph type="subTitle" idx="1"/>
          </p:nvPr>
        </p:nvSpPr>
        <p:spPr>
          <a:xfrm>
            <a:off x="339556" y="3200116"/>
            <a:ext cx="4114682" cy="499912"/>
          </a:xfrm>
        </p:spPr>
        <p:txBody>
          <a:bodyPr lIns="0" anchor="t">
            <a:normAutofit/>
          </a:bodyPr>
          <a:lstStyle>
            <a:lvl1pPr marL="0" indent="0" algn="l">
              <a:buNone/>
              <a:defRPr sz="1125" b="0">
                <a:solidFill>
                  <a:schemeClr val="bg1">
                    <a:lumMod val="8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a:xfrm>
            <a:off x="339555" y="1981747"/>
            <a:ext cx="887187" cy="283472"/>
          </a:xfrm>
          <a:solidFill>
            <a:schemeClr val="accent3"/>
          </a:solidFill>
          <a:ln>
            <a:noFill/>
          </a:ln>
        </p:spPr>
        <p:txBody>
          <a:bodyPr/>
          <a:lstStyle>
            <a:lvl1pPr>
              <a:defRPr sz="825">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A318C6E2-4AA5-436E-9815-715E9B2235FA}" type="datetime1">
              <a:rPr lang="en-US" smtClean="0"/>
              <a:t>8/5/2026</a:t>
            </a:fld>
            <a:endParaRPr lang="en-US" dirty="0"/>
          </a:p>
        </p:txBody>
      </p:sp>
      <p:sp>
        <p:nvSpPr>
          <p:cNvPr id="8" name="Footer Placeholder 7"/>
          <p:cNvSpPr>
            <a:spLocks noGrp="1"/>
          </p:cNvSpPr>
          <p:nvPr>
            <p:ph type="ftr" sz="quarter" idx="11"/>
          </p:nvPr>
        </p:nvSpPr>
        <p:spPr>
          <a:xfrm>
            <a:off x="4967756" y="4782924"/>
            <a:ext cx="3220281" cy="187753"/>
          </a:xfrm>
        </p:spPr>
        <p:txBody>
          <a:bodyPr/>
          <a:lstStyle>
            <a:lvl1pPr algn="ctr">
              <a:defRPr>
                <a:solidFill>
                  <a:schemeClr val="bg1">
                    <a:lumMod val="85000"/>
                  </a:schemeClr>
                </a:solidFill>
              </a:defRPr>
            </a:lvl1pPr>
          </a:lstStyle>
          <a:p>
            <a:r>
              <a:rPr lang="en-US"/>
              <a:t>PRESENTATION TITLE</a:t>
            </a:r>
            <a:endParaRPr lang="en-US" dirty="0"/>
          </a:p>
        </p:txBody>
      </p:sp>
      <p:sp>
        <p:nvSpPr>
          <p:cNvPr id="9" name="Slide Number Placeholder 8"/>
          <p:cNvSpPr>
            <a:spLocks noGrp="1"/>
          </p:cNvSpPr>
          <p:nvPr>
            <p:ph type="sldNum" sz="quarter" idx="12"/>
          </p:nvPr>
        </p:nvSpPr>
        <p:spPr>
          <a:xfrm>
            <a:off x="8361312" y="4782924"/>
            <a:ext cx="415425" cy="187753"/>
          </a:xfrm>
        </p:spPr>
        <p:txBody>
          <a:bodyPr/>
          <a:lstStyle>
            <a:lvl1pPr algn="ctr">
              <a:defRPr>
                <a:solidFill>
                  <a:schemeClr val="bg1">
                    <a:lumMod val="85000"/>
                  </a:schemeClr>
                </a:solidFill>
              </a:defRPr>
            </a:lvl1pPr>
          </a:lstStyle>
          <a:p>
            <a:fld id="{93005692-73BE-493E-93AB-ECD6027A7652}" type="slidenum">
              <a:rPr lang="en-US" smtClean="0"/>
              <a:pPr/>
              <a:t>‹#›</a:t>
            </a:fld>
            <a:endParaRPr lang="en-US" dirty="0"/>
          </a:p>
        </p:txBody>
      </p:sp>
      <p:grpSp>
        <p:nvGrpSpPr>
          <p:cNvPr id="23" name="Group 22">
            <a:extLs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24" name="Rectangle 23"/>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5" name="Rectangle 24"/>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6" name="Rectangle 25"/>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7" name="Rectangle 26"/>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 name="Rectangle 27"/>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4" name="Picture 3" descr="University of Waterloo Faculty of Mathematics logo">
            <a:extLst>
              <a:ext uri="{FF2B5EF4-FFF2-40B4-BE49-F238E27FC236}">
                <a16:creationId xmlns:a16="http://schemas.microsoft.com/office/drawing/2014/main" id="{A44B0E14-1073-9EF1-7562-45AB55CA2C1F}"/>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4200217"/>
            <a:ext cx="3444528" cy="941567"/>
          </a:xfrm>
          <a:prstGeom prst="rect">
            <a:avLst/>
          </a:prstGeom>
        </p:spPr>
      </p:pic>
    </p:spTree>
    <p:extLst>
      <p:ext uri="{BB962C8B-B14F-4D97-AF65-F5344CB8AC3E}">
        <p14:creationId xmlns:p14="http://schemas.microsoft.com/office/powerpoint/2010/main" val="36986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Slide Black with Image">
    <p:spTree>
      <p:nvGrpSpPr>
        <p:cNvPr id="1" name=""/>
        <p:cNvGrpSpPr/>
        <p:nvPr/>
      </p:nvGrpSpPr>
      <p:grpSpPr>
        <a:xfrm>
          <a:off x="0" y="0"/>
          <a:ext cx="0" cy="0"/>
          <a:chOff x="0" y="0"/>
          <a:chExt cx="0" cy="0"/>
        </a:xfrm>
      </p:grpSpPr>
      <p:sp>
        <p:nvSpPr>
          <p:cNvPr id="18" name="Picture Placeholder 5"/>
          <p:cNvSpPr>
            <a:spLocks noGrp="1"/>
          </p:cNvSpPr>
          <p:nvPr>
            <p:ph type="pic" sz="quarter" idx="13"/>
          </p:nvPr>
        </p:nvSpPr>
        <p:spPr>
          <a:xfrm>
            <a:off x="4570593" y="297873"/>
            <a:ext cx="4573407" cy="4845627"/>
          </a:xfrm>
        </p:spPr>
        <p:txBody>
          <a:bodyPr/>
          <a:lstStyle/>
          <a:p>
            <a:r>
              <a:rPr lang="en-US"/>
              <a:t>Click icon to add picture</a:t>
            </a:r>
          </a:p>
        </p:txBody>
      </p:sp>
      <p:sp>
        <p:nvSpPr>
          <p:cNvPr id="2" name="Title 1"/>
          <p:cNvSpPr>
            <a:spLocks noGrp="1"/>
          </p:cNvSpPr>
          <p:nvPr>
            <p:ph type="ctrTitle" hasCustomPrompt="1"/>
          </p:nvPr>
        </p:nvSpPr>
        <p:spPr>
          <a:xfrm>
            <a:off x="339556" y="771706"/>
            <a:ext cx="4114682" cy="1105586"/>
          </a:xfrm>
        </p:spPr>
        <p:txBody>
          <a:bodyPr lIns="0" anchor="b">
            <a:noAutofit/>
          </a:bodyPr>
          <a:lstStyle>
            <a:lvl1pPr algn="l">
              <a:defRPr sz="4050" b="1" cap="all" baseline="0">
                <a:solidFill>
                  <a:schemeClr val="bg1"/>
                </a:solidFill>
                <a:latin typeface="+mj-lt"/>
              </a:defRPr>
            </a:lvl1pPr>
          </a:lstStyle>
          <a:p>
            <a:r>
              <a:rPr lang="en-US" dirty="0"/>
              <a:t>CLICK TO EDIT MASTER TITLE SLIDE</a:t>
            </a:r>
          </a:p>
        </p:txBody>
      </p:sp>
      <p:sp>
        <p:nvSpPr>
          <p:cNvPr id="3" name="Subtitle 2"/>
          <p:cNvSpPr>
            <a:spLocks noGrp="1"/>
          </p:cNvSpPr>
          <p:nvPr>
            <p:ph type="subTitle" idx="1"/>
          </p:nvPr>
        </p:nvSpPr>
        <p:spPr>
          <a:xfrm>
            <a:off x="339556" y="3200116"/>
            <a:ext cx="4114682" cy="499912"/>
          </a:xfrm>
        </p:spPr>
        <p:txBody>
          <a:bodyPr lIns="0" anchor="t">
            <a:normAutofit/>
          </a:bodyPr>
          <a:lstStyle>
            <a:lvl1pPr marL="0" indent="0" algn="l">
              <a:buNone/>
              <a:defRPr sz="1125" b="0">
                <a:solidFill>
                  <a:schemeClr val="bg1">
                    <a:lumMod val="8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a:xfrm>
            <a:off x="339555" y="1981747"/>
            <a:ext cx="887187" cy="283472"/>
          </a:xfrm>
          <a:solidFill>
            <a:schemeClr val="accent3"/>
          </a:solidFill>
          <a:ln>
            <a:noFill/>
          </a:ln>
        </p:spPr>
        <p:txBody>
          <a:bodyPr/>
          <a:lstStyle>
            <a:lvl1pPr>
              <a:defRPr sz="825">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A318C6E2-4AA5-436E-9815-715E9B2235FA}" type="datetime1">
              <a:rPr lang="en-US" smtClean="0"/>
              <a:t>8/5/2026</a:t>
            </a:fld>
            <a:endParaRPr lang="en-US" dirty="0"/>
          </a:p>
        </p:txBody>
      </p:sp>
      <p:sp>
        <p:nvSpPr>
          <p:cNvPr id="8" name="Footer Placeholder 7"/>
          <p:cNvSpPr>
            <a:spLocks noGrp="1"/>
          </p:cNvSpPr>
          <p:nvPr>
            <p:ph type="ftr" sz="quarter" idx="11"/>
          </p:nvPr>
        </p:nvSpPr>
        <p:spPr>
          <a:xfrm>
            <a:off x="4967756" y="4782924"/>
            <a:ext cx="3220281" cy="187753"/>
          </a:xfrm>
        </p:spPr>
        <p:txBody>
          <a:bodyPr/>
          <a:lstStyle>
            <a:lvl1pPr algn="ctr">
              <a:defRPr>
                <a:solidFill>
                  <a:schemeClr val="bg1">
                    <a:lumMod val="85000"/>
                  </a:schemeClr>
                </a:solidFill>
              </a:defRPr>
            </a:lvl1pPr>
          </a:lstStyle>
          <a:p>
            <a:r>
              <a:rPr lang="en-US"/>
              <a:t>PRESENTATION TITLE</a:t>
            </a:r>
            <a:endParaRPr lang="en-US" dirty="0"/>
          </a:p>
        </p:txBody>
      </p:sp>
      <p:sp>
        <p:nvSpPr>
          <p:cNvPr id="9" name="Slide Number Placeholder 8"/>
          <p:cNvSpPr>
            <a:spLocks noGrp="1"/>
          </p:cNvSpPr>
          <p:nvPr>
            <p:ph type="sldNum" sz="quarter" idx="12"/>
          </p:nvPr>
        </p:nvSpPr>
        <p:spPr>
          <a:xfrm>
            <a:off x="8361312" y="4782924"/>
            <a:ext cx="415425" cy="187753"/>
          </a:xfrm>
        </p:spPr>
        <p:txBody>
          <a:bodyPr/>
          <a:lstStyle>
            <a:lvl1pPr algn="ctr">
              <a:defRPr>
                <a:solidFill>
                  <a:schemeClr val="bg1">
                    <a:lumMod val="85000"/>
                  </a:schemeClr>
                </a:solidFill>
              </a:defRPr>
            </a:lvl1pPr>
          </a:lstStyle>
          <a:p>
            <a:fld id="{93005692-73BE-493E-93AB-ECD6027A7652}" type="slidenum">
              <a:rPr lang="en-US" smtClean="0"/>
              <a:pPr/>
              <a:t>‹#›</a:t>
            </a:fld>
            <a:endParaRPr lang="en-US" dirty="0"/>
          </a:p>
        </p:txBody>
      </p:sp>
      <p:grpSp>
        <p:nvGrpSpPr>
          <p:cNvPr id="30" name="Group 29">
            <a:extLs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31" name="Rectangle 30"/>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2" name="Rectangle 31"/>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3" name="Rectangle 32"/>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4" name="Rectangle 33"/>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5" name="Rectangle 34"/>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16" name="Picture 15" descr="University of Waterloo Faculty of Mathematics logo">
            <a:extLst>
              <a:ext uri="{FF2B5EF4-FFF2-40B4-BE49-F238E27FC236}">
                <a16:creationId xmlns:a16="http://schemas.microsoft.com/office/drawing/2014/main" id="{CA7E8EE6-1FF2-414B-9B24-9195B1BD6F73}"/>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4200217"/>
            <a:ext cx="3444528" cy="941567"/>
          </a:xfrm>
          <a:prstGeom prst="rect">
            <a:avLst/>
          </a:prstGeom>
        </p:spPr>
      </p:pic>
    </p:spTree>
    <p:extLst>
      <p:ext uri="{BB962C8B-B14F-4D97-AF65-F5344CB8AC3E}">
        <p14:creationId xmlns:p14="http://schemas.microsoft.com/office/powerpoint/2010/main" val="44613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baseline="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D4B0C9-B47E-4B33-A656-C78D1805DA95}" type="datetime1">
              <a:rPr lang="en-US" smtClean="0"/>
              <a:t>8/5/2026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spTree>
    <p:extLst>
      <p:ext uri="{BB962C8B-B14F-4D97-AF65-F5344CB8AC3E}">
        <p14:creationId xmlns:p14="http://schemas.microsoft.com/office/powerpoint/2010/main" val="370582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_M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3" hasCustomPrompt="1"/>
          </p:nvPr>
        </p:nvSpPr>
        <p:spPr>
          <a:xfrm>
            <a:off x="5555773" y="513795"/>
            <a:ext cx="1065644" cy="214539"/>
          </a:xfrm>
        </p:spPr>
        <p:txBody>
          <a:bodyPr anchor="ctr">
            <a:noAutofit/>
          </a:bodyPr>
          <a:lstStyle>
            <a:lvl1pPr marL="0" indent="0" algn="ctr">
              <a:buNone/>
              <a:defRPr sz="825" b="0" baseline="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MENU ITEM 1</a:t>
            </a:r>
          </a:p>
        </p:txBody>
      </p:sp>
      <p:sp>
        <p:nvSpPr>
          <p:cNvPr id="9" name="Text Placeholder 7"/>
          <p:cNvSpPr>
            <a:spLocks noGrp="1"/>
          </p:cNvSpPr>
          <p:nvPr>
            <p:ph type="body" sz="quarter" idx="14" hasCustomPrompt="1"/>
          </p:nvPr>
        </p:nvSpPr>
        <p:spPr>
          <a:xfrm>
            <a:off x="6681169" y="513795"/>
            <a:ext cx="1065644" cy="214539"/>
          </a:xfrm>
        </p:spPr>
        <p:txBody>
          <a:bodyPr anchor="ctr">
            <a:noAutofit/>
          </a:bodyPr>
          <a:lstStyle>
            <a:lvl1pPr marL="0" indent="0" algn="ctr">
              <a:buNone/>
              <a:defRPr sz="825" b="0" baseline="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MENU ITEM 2</a:t>
            </a:r>
          </a:p>
        </p:txBody>
      </p:sp>
      <p:sp>
        <p:nvSpPr>
          <p:cNvPr id="10" name="Text Placeholder 7"/>
          <p:cNvSpPr>
            <a:spLocks noGrp="1"/>
          </p:cNvSpPr>
          <p:nvPr>
            <p:ph type="body" sz="quarter" idx="15" hasCustomPrompt="1"/>
          </p:nvPr>
        </p:nvSpPr>
        <p:spPr>
          <a:xfrm>
            <a:off x="7806565" y="513795"/>
            <a:ext cx="1065644" cy="214539"/>
          </a:xfrm>
        </p:spPr>
        <p:txBody>
          <a:bodyPr anchor="ctr">
            <a:noAutofit/>
          </a:bodyPr>
          <a:lstStyle>
            <a:lvl1pPr marL="0" indent="0" algn="ctr">
              <a:buNone/>
              <a:defRPr sz="825" b="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MENU ITEM 3</a:t>
            </a:r>
          </a:p>
        </p:txBody>
      </p:sp>
      <p:sp>
        <p:nvSpPr>
          <p:cNvPr id="7" name="Date Placeholder 6"/>
          <p:cNvSpPr>
            <a:spLocks noGrp="1"/>
          </p:cNvSpPr>
          <p:nvPr>
            <p:ph type="dt" sz="half" idx="16"/>
          </p:nvPr>
        </p:nvSpPr>
        <p:spPr/>
        <p:txBody>
          <a:bodyPr/>
          <a:lstStyle/>
          <a:p>
            <a:fld id="{48C228CE-C572-4AF5-9728-AA6E475873DD}" type="datetime1">
              <a:rPr lang="en-US" smtClean="0"/>
              <a:t>8/5/2026</a:t>
            </a:fld>
            <a:endParaRPr lang="en-US" dirty="0"/>
          </a:p>
        </p:txBody>
      </p:sp>
      <p:sp>
        <p:nvSpPr>
          <p:cNvPr id="11" name="Footer Placeholder 10"/>
          <p:cNvSpPr>
            <a:spLocks noGrp="1"/>
          </p:cNvSpPr>
          <p:nvPr>
            <p:ph type="ftr" sz="quarter" idx="17"/>
          </p:nvPr>
        </p:nvSpPr>
        <p:spPr/>
        <p:txBody>
          <a:bodyPr/>
          <a:lstStyle/>
          <a:p>
            <a:r>
              <a:rPr lang="en-US"/>
              <a:t>PRESENTATION TITLE</a:t>
            </a:r>
            <a:endParaRPr lang="en-US" dirty="0"/>
          </a:p>
        </p:txBody>
      </p:sp>
      <p:sp>
        <p:nvSpPr>
          <p:cNvPr id="12" name="Slide Number Placeholder 11"/>
          <p:cNvSpPr>
            <a:spLocks noGrp="1"/>
          </p:cNvSpPr>
          <p:nvPr>
            <p:ph type="sldNum" sz="quarter" idx="18"/>
          </p:nvPr>
        </p:nvSpPr>
        <p:spPr/>
        <p:txBody>
          <a:bodyPr/>
          <a:lstStyle/>
          <a:p>
            <a:r>
              <a:rPr lang="en-US" dirty="0"/>
              <a:t>PAGE  </a:t>
            </a:r>
            <a:fld id="{93005692-73BE-493E-93AB-ECD6027A7652}" type="slidenum">
              <a:rPr lang="en-US" smtClean="0"/>
              <a:pPr/>
              <a:t>‹#›</a:t>
            </a:fld>
            <a:endParaRPr lang="en-US" dirty="0"/>
          </a:p>
        </p:txBody>
      </p:sp>
      <p:sp>
        <p:nvSpPr>
          <p:cNvPr id="4" name="Title 3"/>
          <p:cNvSpPr>
            <a:spLocks noGrp="1"/>
          </p:cNvSpPr>
          <p:nvPr>
            <p:ph type="title"/>
          </p:nvPr>
        </p:nvSpPr>
        <p:spPr>
          <a:xfrm>
            <a:off x="194913" y="325582"/>
            <a:ext cx="5284561" cy="671945"/>
          </a:xfrm>
        </p:spPr>
        <p:txBody>
          <a:bodyPr/>
          <a:lstStyle>
            <a:lvl1pPr>
              <a:defRPr b="1" cap="all" baseline="0"/>
            </a:lvl1pPr>
          </a:lstStyle>
          <a:p>
            <a:r>
              <a:rPr lang="en-US"/>
              <a:t>Click to edit Master title style</a:t>
            </a:r>
            <a:endParaRPr lang="en-US" dirty="0"/>
          </a:p>
        </p:txBody>
      </p:sp>
    </p:spTree>
    <p:extLst>
      <p:ext uri="{BB962C8B-B14F-4D97-AF65-F5344CB8AC3E}">
        <p14:creationId xmlns:p14="http://schemas.microsoft.com/office/powerpoint/2010/main" val="371653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912" y="1282304"/>
            <a:ext cx="7049630" cy="2139553"/>
          </a:xfrm>
        </p:spPr>
        <p:txBody>
          <a:bodyPr anchor="b">
            <a:normAutofit/>
          </a:bodyPr>
          <a:lstStyle>
            <a:lvl1pPr algn="l">
              <a:defRPr sz="3000" b="1" cap="all" baseline="0">
                <a:solidFill>
                  <a:schemeClr val="tx1"/>
                </a:solidFill>
              </a:defRPr>
            </a:lvl1pPr>
          </a:lstStyle>
          <a:p>
            <a:r>
              <a:rPr lang="en-US" dirty="0"/>
              <a:t>CLICK TO EDIT MASTER</a:t>
            </a:r>
            <a:br>
              <a:rPr lang="en-US" dirty="0"/>
            </a:br>
            <a:r>
              <a:rPr lang="en-US" dirty="0"/>
              <a:t>SECTION TITLE SLIDE</a:t>
            </a:r>
          </a:p>
        </p:txBody>
      </p:sp>
      <p:sp>
        <p:nvSpPr>
          <p:cNvPr id="3" name="Text Placeholder 2"/>
          <p:cNvSpPr>
            <a:spLocks noGrp="1"/>
          </p:cNvSpPr>
          <p:nvPr>
            <p:ph type="body" idx="1"/>
          </p:nvPr>
        </p:nvSpPr>
        <p:spPr>
          <a:xfrm>
            <a:off x="194912" y="3442098"/>
            <a:ext cx="7049630" cy="1125140"/>
          </a:xfrm>
        </p:spPr>
        <p:txBody>
          <a:bodyPr>
            <a:normAutofit/>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026D43AC-4B94-471D-A170-0D88FCD1FB54}" type="datetime1">
              <a:rPr lang="en-US" smtClean="0"/>
              <a:t>8/5/2026</a:t>
            </a:fld>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spTree>
    <p:extLst>
      <p:ext uri="{BB962C8B-B14F-4D97-AF65-F5344CB8AC3E}">
        <p14:creationId xmlns:p14="http://schemas.microsoft.com/office/powerpoint/2010/main" val="1513458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24"/>
        <p:cNvGrpSpPr/>
        <p:nvPr/>
      </p:nvGrpSpPr>
      <p:grpSpPr>
        <a:xfrm>
          <a:off x="0" y="0"/>
          <a:ext cx="0" cy="0"/>
          <a:chOff x="0" y="0"/>
          <a:chExt cx="0" cy="0"/>
        </a:xfrm>
      </p:grpSpPr>
      <p:sp>
        <p:nvSpPr>
          <p:cNvPr id="825" name="Google Shape;825;p4"/>
          <p:cNvSpPr/>
          <p:nvPr/>
        </p:nvSpPr>
        <p:spPr>
          <a:xfrm rot="5400000">
            <a:off x="4068000" y="57150"/>
            <a:ext cx="1008000" cy="9164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826" name="Google Shape;826;p4"/>
          <p:cNvGrpSpPr/>
          <p:nvPr/>
        </p:nvGrpSpPr>
        <p:grpSpPr>
          <a:xfrm flipH="1">
            <a:off x="-142124" y="3008242"/>
            <a:ext cx="9807162" cy="3126850"/>
            <a:chOff x="-663149" y="3008242"/>
            <a:chExt cx="9807162" cy="3126850"/>
          </a:xfrm>
        </p:grpSpPr>
        <p:grpSp>
          <p:nvGrpSpPr>
            <p:cNvPr id="827" name="Google Shape;827;p4"/>
            <p:cNvGrpSpPr/>
            <p:nvPr/>
          </p:nvGrpSpPr>
          <p:grpSpPr>
            <a:xfrm rot="813197" flipH="1">
              <a:off x="8184368" y="3752134"/>
              <a:ext cx="835618" cy="1157765"/>
              <a:chOff x="8260675" y="2995400"/>
              <a:chExt cx="811213" cy="1123950"/>
            </a:xfrm>
          </p:grpSpPr>
          <p:sp>
            <p:nvSpPr>
              <p:cNvPr id="828" name="Google Shape;828;p4"/>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9" name="Google Shape;829;p4"/>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0" name="Google Shape;830;p4"/>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1" name="Google Shape;831;p4"/>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2" name="Google Shape;832;p4"/>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3" name="Google Shape;833;p4"/>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4" name="Google Shape;834;p4"/>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5" name="Google Shape;835;p4"/>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6" name="Google Shape;836;p4"/>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7" name="Google Shape;837;p4"/>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8" name="Google Shape;838;p4"/>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9" name="Google Shape;839;p4"/>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0" name="Google Shape;840;p4"/>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1" name="Google Shape;841;p4"/>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42" name="Google Shape;842;p4"/>
            <p:cNvGrpSpPr/>
            <p:nvPr/>
          </p:nvGrpSpPr>
          <p:grpSpPr>
            <a:xfrm rot="8100000" flipH="1">
              <a:off x="-276719" y="3247212"/>
              <a:ext cx="1362389" cy="1657310"/>
              <a:chOff x="7491913" y="372038"/>
              <a:chExt cx="1503363" cy="1828800"/>
            </a:xfrm>
          </p:grpSpPr>
          <p:sp>
            <p:nvSpPr>
              <p:cNvPr id="843" name="Google Shape;843;p4"/>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4" name="Google Shape;844;p4"/>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5" name="Google Shape;845;p4"/>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6" name="Google Shape;846;p4"/>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7" name="Google Shape;847;p4"/>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8" name="Google Shape;848;p4"/>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9" name="Google Shape;849;p4"/>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0" name="Google Shape;850;p4"/>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1" name="Google Shape;851;p4"/>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2" name="Google Shape;852;p4"/>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3" name="Google Shape;853;p4"/>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4" name="Google Shape;854;p4"/>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5" name="Google Shape;855;p4"/>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6" name="Google Shape;856;p4"/>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7" name="Google Shape;857;p4"/>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8" name="Google Shape;858;p4"/>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9" name="Google Shape;859;p4"/>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0" name="Google Shape;860;p4"/>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1" name="Google Shape;861;p4"/>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2" name="Google Shape;862;p4"/>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3" name="Google Shape;863;p4"/>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4" name="Google Shape;864;p4"/>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5" name="Google Shape;865;p4"/>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6" name="Google Shape;866;p4"/>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7" name="Google Shape;867;p4"/>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8" name="Google Shape;868;p4"/>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9" name="Google Shape;869;p4"/>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0" name="Google Shape;870;p4"/>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1" name="Google Shape;871;p4"/>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2" name="Google Shape;872;p4"/>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3" name="Google Shape;873;p4"/>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4" name="Google Shape;874;p4"/>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5" name="Google Shape;875;p4"/>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6" name="Google Shape;876;p4"/>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7" name="Google Shape;877;p4"/>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8" name="Google Shape;878;p4"/>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9" name="Google Shape;879;p4"/>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0" name="Google Shape;880;p4"/>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1" name="Google Shape;881;p4"/>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2" name="Google Shape;882;p4"/>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3" name="Google Shape;883;p4"/>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4" name="Google Shape;884;p4"/>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5" name="Google Shape;885;p4"/>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6" name="Google Shape;886;p4"/>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7" name="Google Shape;887;p4"/>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8" name="Google Shape;888;p4"/>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9" name="Google Shape;889;p4"/>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0" name="Google Shape;890;p4"/>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1" name="Google Shape;891;p4"/>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2" name="Google Shape;892;p4"/>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3" name="Google Shape;893;p4"/>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4" name="Google Shape;894;p4"/>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5" name="Google Shape;895;p4"/>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6" name="Google Shape;896;p4"/>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7" name="Google Shape;897;p4"/>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8" name="Google Shape;898;p4"/>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9" name="Google Shape;899;p4"/>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00" name="Google Shape;900;p4"/>
            <p:cNvGrpSpPr/>
            <p:nvPr/>
          </p:nvGrpSpPr>
          <p:grpSpPr>
            <a:xfrm>
              <a:off x="1278367" y="4375835"/>
              <a:ext cx="1495920" cy="1276449"/>
              <a:chOff x="-469100" y="3905588"/>
              <a:chExt cx="1352550" cy="1154113"/>
            </a:xfrm>
          </p:grpSpPr>
          <p:grpSp>
            <p:nvGrpSpPr>
              <p:cNvPr id="901" name="Google Shape;901;p4"/>
              <p:cNvGrpSpPr/>
              <p:nvPr/>
            </p:nvGrpSpPr>
            <p:grpSpPr>
              <a:xfrm>
                <a:off x="-469100" y="3905588"/>
                <a:ext cx="1352550" cy="1154113"/>
                <a:chOff x="-469100" y="3905588"/>
                <a:chExt cx="1352550" cy="1154113"/>
              </a:xfrm>
            </p:grpSpPr>
            <p:sp>
              <p:nvSpPr>
                <p:cNvPr id="902" name="Google Shape;902;p4"/>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3" name="Google Shape;903;p4"/>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4" name="Google Shape;904;p4"/>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5" name="Google Shape;905;p4"/>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06" name="Google Shape;906;p4"/>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7" name="Google Shape;907;p4"/>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8" name="Google Shape;908;p4"/>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9" name="Google Shape;909;p4"/>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0" name="Google Shape;910;p4"/>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1" name="Google Shape;911;p4"/>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2" name="Google Shape;912;p4"/>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3" name="Google Shape;913;p4"/>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4" name="Google Shape;914;p4"/>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5" name="Google Shape;915;p4"/>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6" name="Google Shape;916;p4"/>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7" name="Google Shape;917;p4"/>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8" name="Google Shape;918;p4"/>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9" name="Google Shape;919;p4"/>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0" name="Google Shape;920;p4"/>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1" name="Google Shape;921;p4"/>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2" name="Google Shape;922;p4"/>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3" name="Google Shape;923;p4"/>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4" name="Google Shape;924;p4"/>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5" name="Google Shape;925;p4"/>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6" name="Google Shape;926;p4"/>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7" name="Google Shape;927;p4"/>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8" name="Google Shape;928;p4"/>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9" name="Google Shape;929;p4"/>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0" name="Google Shape;930;p4"/>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1" name="Google Shape;931;p4"/>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2" name="Google Shape;932;p4"/>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3" name="Google Shape;933;p4"/>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4" name="Google Shape;934;p4"/>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5" name="Google Shape;935;p4"/>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6" name="Google Shape;936;p4"/>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7" name="Google Shape;937;p4"/>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8" name="Google Shape;938;p4"/>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9" name="Google Shape;939;p4"/>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0" name="Google Shape;940;p4"/>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1" name="Google Shape;941;p4"/>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2" name="Google Shape;942;p4"/>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3" name="Google Shape;943;p4"/>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4" name="Google Shape;944;p4"/>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5" name="Google Shape;945;p4"/>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6" name="Google Shape;946;p4"/>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7" name="Google Shape;947;p4"/>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8" name="Google Shape;948;p4"/>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49" name="Google Shape;949;p4"/>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0" name="Google Shape;950;p4"/>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1" name="Google Shape;951;p4"/>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2" name="Google Shape;952;p4"/>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3" name="Google Shape;953;p4"/>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4" name="Google Shape;954;p4"/>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5" name="Google Shape;955;p4"/>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6" name="Google Shape;956;p4"/>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7" name="Google Shape;957;p4"/>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8" name="Google Shape;958;p4"/>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9" name="Google Shape;959;p4"/>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0" name="Google Shape;960;p4"/>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1" name="Google Shape;961;p4"/>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2" name="Google Shape;962;p4"/>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3" name="Google Shape;963;p4"/>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4" name="Google Shape;964;p4"/>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5" name="Google Shape;965;p4"/>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6" name="Google Shape;966;p4"/>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7" name="Google Shape;967;p4"/>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8" name="Google Shape;968;p4"/>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9" name="Google Shape;969;p4"/>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0" name="Google Shape;970;p4"/>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1" name="Google Shape;971;p4"/>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2" name="Google Shape;972;p4"/>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73" name="Google Shape;973;p4"/>
            <p:cNvGrpSpPr/>
            <p:nvPr/>
          </p:nvGrpSpPr>
          <p:grpSpPr>
            <a:xfrm rot="-2700000" flipH="1">
              <a:off x="3178996" y="4593423"/>
              <a:ext cx="499962" cy="692707"/>
              <a:chOff x="8260675" y="2995400"/>
              <a:chExt cx="811213" cy="1123950"/>
            </a:xfrm>
          </p:grpSpPr>
          <p:sp>
            <p:nvSpPr>
              <p:cNvPr id="974" name="Google Shape;974;p4"/>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5" name="Google Shape;975;p4"/>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6" name="Google Shape;976;p4"/>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7" name="Google Shape;977;p4"/>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8" name="Google Shape;978;p4"/>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9" name="Google Shape;979;p4"/>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0" name="Google Shape;980;p4"/>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1" name="Google Shape;981;p4"/>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2" name="Google Shape;982;p4"/>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3" name="Google Shape;983;p4"/>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4" name="Google Shape;984;p4"/>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5" name="Google Shape;985;p4"/>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6" name="Google Shape;986;p4"/>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7" name="Google Shape;987;p4"/>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88" name="Google Shape;988;p4"/>
            <p:cNvGrpSpPr/>
            <p:nvPr/>
          </p:nvGrpSpPr>
          <p:grpSpPr>
            <a:xfrm rot="2700000">
              <a:off x="3918206" y="4238812"/>
              <a:ext cx="1362389" cy="1657310"/>
              <a:chOff x="7491913" y="372038"/>
              <a:chExt cx="1503363" cy="1828800"/>
            </a:xfrm>
          </p:grpSpPr>
          <p:sp>
            <p:nvSpPr>
              <p:cNvPr id="989" name="Google Shape;989;p4"/>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0" name="Google Shape;990;p4"/>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1" name="Google Shape;991;p4"/>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2" name="Google Shape;992;p4"/>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3" name="Google Shape;993;p4"/>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4" name="Google Shape;994;p4"/>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5" name="Google Shape;995;p4"/>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6" name="Google Shape;996;p4"/>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7" name="Google Shape;997;p4"/>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8" name="Google Shape;998;p4"/>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9" name="Google Shape;999;p4"/>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0" name="Google Shape;1000;p4"/>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1" name="Google Shape;1001;p4"/>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2" name="Google Shape;1002;p4"/>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3" name="Google Shape;1003;p4"/>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4" name="Google Shape;1004;p4"/>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5" name="Google Shape;1005;p4"/>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6" name="Google Shape;1006;p4"/>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7" name="Google Shape;1007;p4"/>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8" name="Google Shape;1008;p4"/>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9" name="Google Shape;1009;p4"/>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0" name="Google Shape;1010;p4"/>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1" name="Google Shape;1011;p4"/>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2" name="Google Shape;1012;p4"/>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3" name="Google Shape;1013;p4"/>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4" name="Google Shape;1014;p4"/>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5" name="Google Shape;1015;p4"/>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6" name="Google Shape;1016;p4"/>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7" name="Google Shape;1017;p4"/>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8" name="Google Shape;1018;p4"/>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9" name="Google Shape;1019;p4"/>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0" name="Google Shape;1020;p4"/>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1" name="Google Shape;1021;p4"/>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2" name="Google Shape;1022;p4"/>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3" name="Google Shape;1023;p4"/>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4" name="Google Shape;1024;p4"/>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5" name="Google Shape;1025;p4"/>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6" name="Google Shape;1026;p4"/>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7" name="Google Shape;1027;p4"/>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8" name="Google Shape;1028;p4"/>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9" name="Google Shape;1029;p4"/>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0" name="Google Shape;1030;p4"/>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1" name="Google Shape;1031;p4"/>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2" name="Google Shape;1032;p4"/>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3" name="Google Shape;1033;p4"/>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4" name="Google Shape;1034;p4"/>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5" name="Google Shape;1035;p4"/>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6" name="Google Shape;1036;p4"/>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7" name="Google Shape;1037;p4"/>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8" name="Google Shape;1038;p4"/>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9" name="Google Shape;1039;p4"/>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0" name="Google Shape;1040;p4"/>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1" name="Google Shape;1041;p4"/>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2" name="Google Shape;1042;p4"/>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3" name="Google Shape;1043;p4"/>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4" name="Google Shape;1044;p4"/>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5" name="Google Shape;1045;p4"/>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46" name="Google Shape;1046;p4"/>
            <p:cNvGrpSpPr/>
            <p:nvPr/>
          </p:nvGrpSpPr>
          <p:grpSpPr>
            <a:xfrm rot="10800000">
              <a:off x="5445951" y="4442258"/>
              <a:ext cx="1230414" cy="1049896"/>
              <a:chOff x="-469100" y="3905588"/>
              <a:chExt cx="1352550" cy="1154113"/>
            </a:xfrm>
          </p:grpSpPr>
          <p:grpSp>
            <p:nvGrpSpPr>
              <p:cNvPr id="1047" name="Google Shape;1047;p4"/>
              <p:cNvGrpSpPr/>
              <p:nvPr/>
            </p:nvGrpSpPr>
            <p:grpSpPr>
              <a:xfrm>
                <a:off x="-469100" y="3905588"/>
                <a:ext cx="1352550" cy="1154113"/>
                <a:chOff x="-469100" y="3905588"/>
                <a:chExt cx="1352550" cy="1154113"/>
              </a:xfrm>
            </p:grpSpPr>
            <p:sp>
              <p:nvSpPr>
                <p:cNvPr id="1048" name="Google Shape;1048;p4"/>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9" name="Google Shape;1049;p4"/>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0" name="Google Shape;1050;p4"/>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1" name="Google Shape;1051;p4"/>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52" name="Google Shape;1052;p4"/>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3" name="Google Shape;1053;p4"/>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4" name="Google Shape;1054;p4"/>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5" name="Google Shape;1055;p4"/>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6" name="Google Shape;1056;p4"/>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7" name="Google Shape;1057;p4"/>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8" name="Google Shape;1058;p4"/>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9" name="Google Shape;1059;p4"/>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0" name="Google Shape;1060;p4"/>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1" name="Google Shape;1061;p4"/>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2" name="Google Shape;1062;p4"/>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3" name="Google Shape;1063;p4"/>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4" name="Google Shape;1064;p4"/>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5" name="Google Shape;1065;p4"/>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6" name="Google Shape;1066;p4"/>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7" name="Google Shape;1067;p4"/>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8" name="Google Shape;1068;p4"/>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9" name="Google Shape;1069;p4"/>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0" name="Google Shape;1070;p4"/>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1" name="Google Shape;1071;p4"/>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2" name="Google Shape;1072;p4"/>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3" name="Google Shape;1073;p4"/>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4" name="Google Shape;1074;p4"/>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5" name="Google Shape;1075;p4"/>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6" name="Google Shape;1076;p4"/>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7" name="Google Shape;1077;p4"/>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8" name="Google Shape;1078;p4"/>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9" name="Google Shape;1079;p4"/>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0" name="Google Shape;1080;p4"/>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1" name="Google Shape;1081;p4"/>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2" name="Google Shape;1082;p4"/>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3" name="Google Shape;1083;p4"/>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4" name="Google Shape;1084;p4"/>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5" name="Google Shape;1085;p4"/>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6" name="Google Shape;1086;p4"/>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7" name="Google Shape;1087;p4"/>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8" name="Google Shape;1088;p4"/>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9" name="Google Shape;1089;p4"/>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0" name="Google Shape;1090;p4"/>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1" name="Google Shape;1091;p4"/>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2" name="Google Shape;1092;p4"/>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3" name="Google Shape;1093;p4"/>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4" name="Google Shape;1094;p4"/>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5" name="Google Shape;1095;p4"/>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6" name="Google Shape;1096;p4"/>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7" name="Google Shape;1097;p4"/>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8" name="Google Shape;1098;p4"/>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9" name="Google Shape;1099;p4"/>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0" name="Google Shape;1100;p4"/>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1" name="Google Shape;1101;p4"/>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2" name="Google Shape;1102;p4"/>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3" name="Google Shape;1103;p4"/>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4" name="Google Shape;1104;p4"/>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5" name="Google Shape;1105;p4"/>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6" name="Google Shape;1106;p4"/>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7" name="Google Shape;1107;p4"/>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8" name="Google Shape;1108;p4"/>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9" name="Google Shape;1109;p4"/>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0" name="Google Shape;1110;p4"/>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1" name="Google Shape;1111;p4"/>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2" name="Google Shape;1112;p4"/>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3" name="Google Shape;1113;p4"/>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4" name="Google Shape;1114;p4"/>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5" name="Google Shape;1115;p4"/>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6" name="Google Shape;1116;p4"/>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7" name="Google Shape;1117;p4"/>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8" name="Google Shape;1118;p4"/>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19" name="Google Shape;1119;p4"/>
            <p:cNvGrpSpPr/>
            <p:nvPr/>
          </p:nvGrpSpPr>
          <p:grpSpPr>
            <a:xfrm rot="6773866" flipH="1">
              <a:off x="6902417" y="4231231"/>
              <a:ext cx="1075299" cy="1308072"/>
              <a:chOff x="7491913" y="372038"/>
              <a:chExt cx="1503363" cy="1828800"/>
            </a:xfrm>
          </p:grpSpPr>
          <p:sp>
            <p:nvSpPr>
              <p:cNvPr id="1120" name="Google Shape;1120;p4"/>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1" name="Google Shape;1121;p4"/>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2" name="Google Shape;1122;p4"/>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3" name="Google Shape;1123;p4"/>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4" name="Google Shape;1124;p4"/>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5" name="Google Shape;1125;p4"/>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6" name="Google Shape;1126;p4"/>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7" name="Google Shape;1127;p4"/>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8" name="Google Shape;1128;p4"/>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9" name="Google Shape;1129;p4"/>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0" name="Google Shape;1130;p4"/>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1" name="Google Shape;1131;p4"/>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2" name="Google Shape;1132;p4"/>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3" name="Google Shape;1133;p4"/>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4" name="Google Shape;1134;p4"/>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5" name="Google Shape;1135;p4"/>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6" name="Google Shape;1136;p4"/>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7" name="Google Shape;1137;p4"/>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8" name="Google Shape;1138;p4"/>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9" name="Google Shape;1139;p4"/>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0" name="Google Shape;1140;p4"/>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1" name="Google Shape;1141;p4"/>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2" name="Google Shape;1142;p4"/>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3" name="Google Shape;1143;p4"/>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4" name="Google Shape;1144;p4"/>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5" name="Google Shape;1145;p4"/>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6" name="Google Shape;1146;p4"/>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7" name="Google Shape;1147;p4"/>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8" name="Google Shape;1148;p4"/>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9" name="Google Shape;1149;p4"/>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0" name="Google Shape;1150;p4"/>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1" name="Google Shape;1151;p4"/>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2" name="Google Shape;1152;p4"/>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3" name="Google Shape;1153;p4"/>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4" name="Google Shape;1154;p4"/>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5" name="Google Shape;1155;p4"/>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6" name="Google Shape;1156;p4"/>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7" name="Google Shape;1157;p4"/>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8" name="Google Shape;1158;p4"/>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9" name="Google Shape;1159;p4"/>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0" name="Google Shape;1160;p4"/>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1" name="Google Shape;1161;p4"/>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2" name="Google Shape;1162;p4"/>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3" name="Google Shape;1163;p4"/>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4" name="Google Shape;1164;p4"/>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5" name="Google Shape;1165;p4"/>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6" name="Google Shape;1166;p4"/>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7" name="Google Shape;1167;p4"/>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8" name="Google Shape;1168;p4"/>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9" name="Google Shape;1169;p4"/>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0" name="Google Shape;1170;p4"/>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1" name="Google Shape;1171;p4"/>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2" name="Google Shape;1172;p4"/>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3" name="Google Shape;1173;p4"/>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4" name="Google Shape;1174;p4"/>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5" name="Google Shape;1175;p4"/>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6" name="Google Shape;1176;p4"/>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177" name="Google Shape;1177;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78" name="Google Shape;1178;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04800" rtl="0">
              <a:lnSpc>
                <a:spcPct val="115000"/>
              </a:lnSpc>
              <a:spcBef>
                <a:spcPts val="0"/>
              </a:spcBef>
              <a:spcAft>
                <a:spcPts val="0"/>
              </a:spcAft>
              <a:buSzPts val="1200"/>
              <a:buChar char="○"/>
              <a:defRPr/>
            </a:lvl2pPr>
            <a:lvl3pPr marL="1371600" lvl="2" indent="-304800" rtl="0">
              <a:lnSpc>
                <a:spcPct val="115000"/>
              </a:lnSpc>
              <a:spcBef>
                <a:spcPts val="0"/>
              </a:spcBef>
              <a:spcAft>
                <a:spcPts val="0"/>
              </a:spcAft>
              <a:buSzPts val="1200"/>
              <a:buChar char="■"/>
              <a:defRPr/>
            </a:lvl3pPr>
            <a:lvl4pPr marL="1828800" lvl="3" indent="-304800" rtl="0">
              <a:lnSpc>
                <a:spcPct val="115000"/>
              </a:lnSpc>
              <a:spcBef>
                <a:spcPts val="0"/>
              </a:spcBef>
              <a:spcAft>
                <a:spcPts val="0"/>
              </a:spcAft>
              <a:buSzPts val="1200"/>
              <a:buChar char="●"/>
              <a:defRPr/>
            </a:lvl4pPr>
            <a:lvl5pPr marL="2286000" lvl="4" indent="-304800" rtl="0">
              <a:lnSpc>
                <a:spcPct val="115000"/>
              </a:lnSpc>
              <a:spcBef>
                <a:spcPts val="0"/>
              </a:spcBef>
              <a:spcAft>
                <a:spcPts val="0"/>
              </a:spcAft>
              <a:buSzPts val="1200"/>
              <a:buChar char="○"/>
              <a:defRPr/>
            </a:lvl5pPr>
            <a:lvl6pPr marL="2743200" lvl="5" indent="-304800" rtl="0">
              <a:lnSpc>
                <a:spcPct val="115000"/>
              </a:lnSpc>
              <a:spcBef>
                <a:spcPts val="0"/>
              </a:spcBef>
              <a:spcAft>
                <a:spcPts val="0"/>
              </a:spcAft>
              <a:buSzPts val="1200"/>
              <a:buChar char="■"/>
              <a:defRPr/>
            </a:lvl6pPr>
            <a:lvl7pPr marL="3200400" lvl="6" indent="-304800" rtl="0">
              <a:lnSpc>
                <a:spcPct val="115000"/>
              </a:lnSpc>
              <a:spcBef>
                <a:spcPts val="0"/>
              </a:spcBef>
              <a:spcAft>
                <a:spcPts val="0"/>
              </a:spcAft>
              <a:buSzPts val="1200"/>
              <a:buChar char="●"/>
              <a:defRPr/>
            </a:lvl7pPr>
            <a:lvl8pPr marL="3657600" lvl="7" indent="-304800" rtl="0">
              <a:lnSpc>
                <a:spcPct val="115000"/>
              </a:lnSpc>
              <a:spcBef>
                <a:spcPts val="0"/>
              </a:spcBef>
              <a:spcAft>
                <a:spcPts val="0"/>
              </a:spcAft>
              <a:buSzPts val="1200"/>
              <a:buChar char="○"/>
              <a:defRPr/>
            </a:lvl8pPr>
            <a:lvl9pPr marL="4114800" lvl="8" indent="-304800" rtl="0">
              <a:lnSpc>
                <a:spcPct val="115000"/>
              </a:lnSpc>
              <a:spcBef>
                <a:spcPts val="0"/>
              </a:spcBef>
              <a:spcAft>
                <a:spcPts val="0"/>
              </a:spcAft>
              <a:buSzPts val="12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Section Header_AL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391" y="2414687"/>
            <a:ext cx="6577965" cy="909042"/>
          </a:xfrm>
        </p:spPr>
        <p:txBody>
          <a:bodyPr anchor="b">
            <a:noAutofit/>
          </a:bodyPr>
          <a:lstStyle>
            <a:lvl1pPr algn="l">
              <a:defRPr sz="3000" b="1" cap="all" baseline="0">
                <a:solidFill>
                  <a:schemeClr val="tx1"/>
                </a:solidFill>
                <a:latin typeface="+mj-lt"/>
              </a:defRPr>
            </a:lvl1pPr>
          </a:lstStyle>
          <a:p>
            <a:r>
              <a:rPr lang="en-US" dirty="0"/>
              <a:t>CLICK TO EDIT MASTER</a:t>
            </a:r>
            <a:br>
              <a:rPr lang="en-US" dirty="0"/>
            </a:br>
            <a:r>
              <a:rPr lang="en-US" dirty="0"/>
              <a:t>SECTION TITLE SLIDE OPTION 2</a:t>
            </a:r>
          </a:p>
        </p:txBody>
      </p:sp>
      <p:sp>
        <p:nvSpPr>
          <p:cNvPr id="3" name="Subtitle 2"/>
          <p:cNvSpPr>
            <a:spLocks noGrp="1"/>
          </p:cNvSpPr>
          <p:nvPr>
            <p:ph type="subTitle" idx="1"/>
          </p:nvPr>
        </p:nvSpPr>
        <p:spPr bwMode="gray">
          <a:xfrm>
            <a:off x="720391" y="3329602"/>
            <a:ext cx="6577965" cy="499912"/>
          </a:xfrm>
        </p:spPr>
        <p:txBody>
          <a:bodyPr anchor="t">
            <a:normAutofit/>
          </a:bodyPr>
          <a:lstStyle>
            <a:lvl1pPr marL="0" indent="0" algn="l">
              <a:buNone/>
              <a:defRPr sz="180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061830" y="4751482"/>
            <a:ext cx="885836" cy="187753"/>
          </a:xfrm>
        </p:spPr>
        <p:txBody>
          <a:bodyPr/>
          <a:lstStyle/>
          <a:p>
            <a:fld id="{72EFF9E2-52BD-4C8D-9C57-79F661DB94A1}" type="datetime1">
              <a:rPr lang="en-US" smtClean="0"/>
              <a:t>8/5/2026</a:t>
            </a:fld>
            <a:endParaRPr lang="en-US" dirty="0"/>
          </a:p>
        </p:txBody>
      </p:sp>
      <p:sp>
        <p:nvSpPr>
          <p:cNvPr id="5" name="Footer Placeholder 4"/>
          <p:cNvSpPr>
            <a:spLocks noGrp="1"/>
          </p:cNvSpPr>
          <p:nvPr>
            <p:ph type="ftr" sz="quarter" idx="11"/>
          </p:nvPr>
        </p:nvSpPr>
        <p:spPr>
          <a:xfrm>
            <a:off x="196334" y="4751482"/>
            <a:ext cx="3394409" cy="187753"/>
          </a:xfrm>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27" name="Group 26">
            <a:extLs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28" name="Rectangle 27"/>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9" name="Rectangle 28"/>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Rectangle 29"/>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1" name="Rectangle 30"/>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2" name="Rectangle 31"/>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3806555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913" y="325582"/>
            <a:ext cx="8677297" cy="671945"/>
          </a:xfrm>
        </p:spPr>
        <p:txBody>
          <a:bodyPr/>
          <a:lstStyle>
            <a:lvl1pPr>
              <a:defRPr b="1"/>
            </a:lvl1pPr>
          </a:lstStyle>
          <a:p>
            <a:r>
              <a:rPr lang="en-US" dirty="0"/>
              <a:t>CLICK TO EDIT MASTER TITLE STYLE</a:t>
            </a:r>
          </a:p>
        </p:txBody>
      </p:sp>
      <p:sp>
        <p:nvSpPr>
          <p:cNvPr id="3" name="Content Placeholder 2"/>
          <p:cNvSpPr>
            <a:spLocks noGrp="1"/>
          </p:cNvSpPr>
          <p:nvPr>
            <p:ph sz="half" idx="1"/>
          </p:nvPr>
        </p:nvSpPr>
        <p:spPr>
          <a:xfrm>
            <a:off x="194912" y="1059873"/>
            <a:ext cx="4190141" cy="3442854"/>
          </a:xfrm>
        </p:spPr>
        <p:txBody>
          <a:bodyPr/>
          <a:lstStyle>
            <a:lvl1pPr marL="216694" indent="-216694">
              <a:spcBef>
                <a:spcPts val="600"/>
              </a:spcBef>
              <a:spcAft>
                <a:spcPts val="600"/>
              </a:spcAft>
              <a:buFont typeface="Wingdings" charset="2"/>
              <a:buChar char="§"/>
              <a:defRPr/>
            </a:lvl1pPr>
            <a:lvl2pPr marL="514350" indent="-171450">
              <a:spcBef>
                <a:spcPts val="600"/>
              </a:spcBef>
              <a:spcAft>
                <a:spcPts val="600"/>
              </a:spcAft>
              <a:buFont typeface="Wingdings" charset="2"/>
              <a:buChar char="§"/>
              <a:defRPr/>
            </a:lvl2pPr>
            <a:lvl3pPr marL="857250" indent="-171450">
              <a:spcBef>
                <a:spcPts val="600"/>
              </a:spcBef>
              <a:spcAft>
                <a:spcPts val="600"/>
              </a:spcAft>
              <a:buFont typeface="Wingdings" charset="2"/>
              <a:buChar char="§"/>
              <a:defRPr/>
            </a:lvl3pPr>
            <a:lvl4pPr marL="1200150" indent="-171450">
              <a:spcBef>
                <a:spcPts val="600"/>
              </a:spcBef>
              <a:spcAft>
                <a:spcPts val="600"/>
              </a:spcAft>
              <a:buFont typeface="Wingdings" charset="2"/>
              <a:buChar char="§"/>
              <a:defRPr/>
            </a:lvl4pPr>
            <a:lvl5pPr marL="1543050" indent="-171450">
              <a:spcBef>
                <a:spcPts val="600"/>
              </a:spcBef>
              <a:spcAft>
                <a:spcPts val="600"/>
              </a:spcAft>
              <a:buFont typeface="Wingdings"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8244" y="1059873"/>
            <a:ext cx="4243965" cy="3442854"/>
          </a:xfrm>
        </p:spPr>
        <p:txBody>
          <a:bodyPr/>
          <a:lstStyle>
            <a:lvl1pPr marL="216694" indent="-216694">
              <a:spcBef>
                <a:spcPts val="600"/>
              </a:spcBef>
              <a:spcAft>
                <a:spcPts val="600"/>
              </a:spcAft>
              <a:buFont typeface="Wingdings" charset="2"/>
              <a:buChar char="§"/>
              <a:defRPr/>
            </a:lvl1pPr>
            <a:lvl2pPr marL="514350" indent="-171450">
              <a:spcBef>
                <a:spcPts val="600"/>
              </a:spcBef>
              <a:spcAft>
                <a:spcPts val="600"/>
              </a:spcAft>
              <a:buFont typeface="Wingdings" charset="2"/>
              <a:buChar char="§"/>
              <a:defRPr/>
            </a:lvl2pPr>
            <a:lvl3pPr marL="857250" indent="-171450">
              <a:spcBef>
                <a:spcPts val="600"/>
              </a:spcBef>
              <a:spcAft>
                <a:spcPts val="600"/>
              </a:spcAft>
              <a:buFont typeface="Wingdings" charset="2"/>
              <a:buChar char="§"/>
              <a:defRPr/>
            </a:lvl3pPr>
            <a:lvl4pPr marL="1200150" indent="-171450">
              <a:spcBef>
                <a:spcPts val="600"/>
              </a:spcBef>
              <a:spcAft>
                <a:spcPts val="600"/>
              </a:spcAft>
              <a:buFont typeface="Wingdings" charset="2"/>
              <a:buChar char="§"/>
              <a:defRPr/>
            </a:lvl4pPr>
            <a:lvl5pPr marL="1543050" indent="-171450">
              <a:spcBef>
                <a:spcPts val="600"/>
              </a:spcBef>
              <a:spcAft>
                <a:spcPts val="600"/>
              </a:spcAft>
              <a:buFont typeface="Wingdings"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081881F3-AB4F-4026-8B03-DBF7475676B1}" type="datetime1">
              <a:rPr lang="en-US" smtClean="0"/>
              <a:t>8/5/2026</a:t>
            </a:fld>
            <a:endParaRPr lang="en-US" dirty="0"/>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spTree>
    <p:extLst>
      <p:ext uri="{BB962C8B-B14F-4D97-AF65-F5344CB8AC3E}">
        <p14:creationId xmlns:p14="http://schemas.microsoft.com/office/powerpoint/2010/main" val="253897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4911" y="1047144"/>
            <a:ext cx="4157035" cy="502703"/>
          </a:xfrm>
        </p:spPr>
        <p:txBody>
          <a:bodyPr anchor="b">
            <a:noAutofit/>
          </a:bodyPr>
          <a:lstStyle>
            <a:lvl1pPr marL="0" indent="0">
              <a:buNone/>
              <a:defRPr sz="2100" b="1" baseline="0">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94911" y="1638300"/>
            <a:ext cx="4157035" cy="2885209"/>
          </a:xfrm>
        </p:spPr>
        <p:txBody>
          <a:bodyPr>
            <a:normAutofit/>
          </a:bodyPr>
          <a:lstStyle>
            <a:lvl1pPr marL="216694" indent="-216694">
              <a:spcBef>
                <a:spcPts val="600"/>
              </a:spcBef>
              <a:spcAft>
                <a:spcPts val="600"/>
              </a:spcAft>
              <a:buFont typeface="Wingdings" charset="2"/>
              <a:buChar char="§"/>
              <a:defRPr sz="1500"/>
            </a:lvl1pPr>
            <a:lvl2pPr marL="514350" indent="-171450">
              <a:spcBef>
                <a:spcPts val="600"/>
              </a:spcBef>
              <a:spcAft>
                <a:spcPts val="600"/>
              </a:spcAft>
              <a:buFont typeface="Wingdings" charset="2"/>
              <a:buChar char="§"/>
              <a:defRPr sz="1350"/>
            </a:lvl2pPr>
            <a:lvl3pPr marL="857250" indent="-171450">
              <a:spcBef>
                <a:spcPts val="600"/>
              </a:spcBef>
              <a:spcAft>
                <a:spcPts val="600"/>
              </a:spcAft>
              <a:buFont typeface="Wingdings" charset="2"/>
              <a:buChar char="§"/>
              <a:defRPr sz="1200"/>
            </a:lvl3pPr>
            <a:lvl4pPr marL="1200150" indent="-171450">
              <a:spcBef>
                <a:spcPts val="600"/>
              </a:spcBef>
              <a:spcAft>
                <a:spcPts val="600"/>
              </a:spcAft>
              <a:buFont typeface="Wingdings" charset="2"/>
              <a:buChar char="§"/>
              <a:defRPr sz="1050"/>
            </a:lvl4pPr>
            <a:lvl5pPr marL="1543050" indent="-171450">
              <a:spcBef>
                <a:spcPts val="600"/>
              </a:spcBef>
              <a:spcAft>
                <a:spcPts val="600"/>
              </a:spcAft>
              <a:buFont typeface="Wingdings" charset="2"/>
              <a:buChar cha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77115" y="1047144"/>
            <a:ext cx="4195094" cy="502703"/>
          </a:xfrm>
        </p:spPr>
        <p:txBody>
          <a:bodyPr anchor="b">
            <a:normAutofit/>
          </a:bodyPr>
          <a:lstStyle>
            <a:lvl1pPr marL="0" indent="0">
              <a:buNone/>
              <a:defRPr sz="2100" b="1">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77115" y="1638300"/>
            <a:ext cx="4195094" cy="2885209"/>
          </a:xfrm>
        </p:spPr>
        <p:txBody>
          <a:bodyPr>
            <a:normAutofit/>
          </a:bodyPr>
          <a:lstStyle>
            <a:lvl1pPr marL="216694" indent="-216694">
              <a:spcBef>
                <a:spcPts val="600"/>
              </a:spcBef>
              <a:spcAft>
                <a:spcPts val="600"/>
              </a:spcAft>
              <a:buFont typeface="Wingdings" charset="2"/>
              <a:buChar char="§"/>
              <a:defRPr sz="1500"/>
            </a:lvl1pPr>
            <a:lvl2pPr marL="514350" indent="-171450">
              <a:spcBef>
                <a:spcPts val="600"/>
              </a:spcBef>
              <a:spcAft>
                <a:spcPts val="600"/>
              </a:spcAft>
              <a:buFont typeface="Wingdings" charset="2"/>
              <a:buChar char="§"/>
              <a:defRPr sz="1350"/>
            </a:lvl2pPr>
            <a:lvl3pPr marL="857250" indent="-171450">
              <a:spcBef>
                <a:spcPts val="600"/>
              </a:spcBef>
              <a:spcAft>
                <a:spcPts val="600"/>
              </a:spcAft>
              <a:buFont typeface="Wingdings" charset="2"/>
              <a:buChar char="§"/>
              <a:defRPr sz="1200"/>
            </a:lvl3pPr>
            <a:lvl4pPr marL="1200150" indent="-171450">
              <a:spcBef>
                <a:spcPts val="600"/>
              </a:spcBef>
              <a:spcAft>
                <a:spcPts val="600"/>
              </a:spcAft>
              <a:buFont typeface="Wingdings" charset="2"/>
              <a:buChar char="§"/>
              <a:defRPr sz="1050"/>
            </a:lvl4pPr>
            <a:lvl5pPr marL="1543050" indent="-171450">
              <a:spcBef>
                <a:spcPts val="600"/>
              </a:spcBef>
              <a:spcAft>
                <a:spcPts val="600"/>
              </a:spcAft>
              <a:buFont typeface="Wingdings" charset="2"/>
              <a:buChar cha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hasCustomPrompt="1"/>
          </p:nvPr>
        </p:nvSpPr>
        <p:spPr>
          <a:xfrm>
            <a:off x="194913" y="325582"/>
            <a:ext cx="8677297" cy="671945"/>
          </a:xfrm>
        </p:spPr>
        <p:txBody>
          <a:bodyPr/>
          <a:lstStyle>
            <a:lvl1pPr>
              <a:defRPr b="1"/>
            </a:lvl1pPr>
          </a:lstStyle>
          <a:p>
            <a:r>
              <a:rPr lang="en-US" dirty="0"/>
              <a:t>CLICK TO EDIT MASTER TITLE STYLE</a:t>
            </a:r>
          </a:p>
        </p:txBody>
      </p:sp>
      <p:sp>
        <p:nvSpPr>
          <p:cNvPr id="2" name="Date Placeholder 1"/>
          <p:cNvSpPr>
            <a:spLocks noGrp="1"/>
          </p:cNvSpPr>
          <p:nvPr>
            <p:ph type="dt" sz="half" idx="10"/>
          </p:nvPr>
        </p:nvSpPr>
        <p:spPr/>
        <p:txBody>
          <a:bodyPr/>
          <a:lstStyle/>
          <a:p>
            <a:fld id="{C17F432B-3FBE-4889-963D-BF97BFBB7D3F}" type="datetime1">
              <a:rPr lang="en-US" smtClean="0"/>
              <a:t>8/5/2026</a:t>
            </a:fld>
            <a:endParaRPr lang="en-US" dirty="0"/>
          </a:p>
        </p:txBody>
      </p:sp>
      <p:sp>
        <p:nvSpPr>
          <p:cNvPr id="11" name="Footer Placeholder 10"/>
          <p:cNvSpPr>
            <a:spLocks noGrp="1"/>
          </p:cNvSpPr>
          <p:nvPr>
            <p:ph type="ftr" sz="quarter" idx="11"/>
          </p:nvPr>
        </p:nvSpPr>
        <p:spPr/>
        <p:txBody>
          <a:bodyPr/>
          <a:lstStyle/>
          <a:p>
            <a:r>
              <a:rPr lang="en-US"/>
              <a:t>PRESENTATION TITLE</a:t>
            </a:r>
            <a:endParaRPr lang="en-US" dirty="0"/>
          </a:p>
        </p:txBody>
      </p:sp>
      <p:sp>
        <p:nvSpPr>
          <p:cNvPr id="12" name="Slide Number Placeholder 11"/>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spTree>
    <p:extLst>
      <p:ext uri="{BB962C8B-B14F-4D97-AF65-F5344CB8AC3E}">
        <p14:creationId xmlns:p14="http://schemas.microsoft.com/office/powerpoint/2010/main" val="107754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1"/>
            </a:lvl1pPr>
          </a:lstStyle>
          <a:p>
            <a:r>
              <a:rPr lang="en-US" dirty="0"/>
              <a:t>CLICK TO EDIT MASTER TITLE STYLE</a:t>
            </a:r>
          </a:p>
        </p:txBody>
      </p:sp>
      <p:sp>
        <p:nvSpPr>
          <p:cNvPr id="6" name="Date Placeholder 5"/>
          <p:cNvSpPr>
            <a:spLocks noGrp="1"/>
          </p:cNvSpPr>
          <p:nvPr>
            <p:ph type="dt" sz="half" idx="10"/>
          </p:nvPr>
        </p:nvSpPr>
        <p:spPr/>
        <p:txBody>
          <a:bodyPr/>
          <a:lstStyle/>
          <a:p>
            <a:fld id="{310CCC04-1E76-41EE-A8AC-75AD85313D09}" type="datetime1">
              <a:rPr lang="en-US" smtClean="0"/>
              <a:t>8/5/2026</a:t>
            </a:fld>
            <a:endParaRPr lang="en-US" dirty="0"/>
          </a:p>
        </p:txBody>
      </p:sp>
      <p:sp>
        <p:nvSpPr>
          <p:cNvPr id="7" name="Footer Placeholder 6"/>
          <p:cNvSpPr>
            <a:spLocks noGrp="1"/>
          </p:cNvSpPr>
          <p:nvPr>
            <p:ph type="ftr" sz="quarter" idx="11"/>
          </p:nvPr>
        </p:nvSpPr>
        <p:spPr/>
        <p:txBody>
          <a:bodyPr/>
          <a:lstStyle/>
          <a:p>
            <a:r>
              <a:rPr lang="en-US"/>
              <a:t>PRESENTATION TITLE</a:t>
            </a:r>
            <a:endParaRPr lang="en-US" dirty="0"/>
          </a:p>
        </p:txBody>
      </p:sp>
      <p:sp>
        <p:nvSpPr>
          <p:cNvPr id="8" name="Slide Number Placeholder 7"/>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spTree>
    <p:extLst>
      <p:ext uri="{BB962C8B-B14F-4D97-AF65-F5344CB8AC3E}">
        <p14:creationId xmlns:p14="http://schemas.microsoft.com/office/powerpoint/2010/main" val="2463161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3974A9E-84AC-4661-9381-CC35B09E47F7}" type="datetime1">
              <a:rPr lang="en-US" smtClean="0"/>
              <a:t>8/5/2026</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spTree>
    <p:extLst>
      <p:ext uri="{BB962C8B-B14F-4D97-AF65-F5344CB8AC3E}">
        <p14:creationId xmlns:p14="http://schemas.microsoft.com/office/powerpoint/2010/main" val="49496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_NoBkgrd">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8063253" y="4751482"/>
            <a:ext cx="885836" cy="187753"/>
          </a:xfrm>
        </p:spPr>
        <p:txBody>
          <a:bodyPr/>
          <a:lstStyle/>
          <a:p>
            <a:fld id="{1E55829F-8847-4C2A-8DD0-690EAD78E53F}" type="datetime1">
              <a:rPr lang="en-US" smtClean="0"/>
              <a:t>8/5/2026</a:t>
            </a:fld>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8" name="Group 7">
            <a:extLst>
              <a:ext uri="{FF2B5EF4-FFF2-40B4-BE49-F238E27FC236}">
                <a16:creationId xmlns:a16="http://schemas.microsoft.com/office/drawing/2014/main" id="{CCABB091-8774-9E48-B7F2-27B51F3E1D9E}"/>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9" name="Rectangle 8">
              <a:extLst>
                <a:ext uri="{FF2B5EF4-FFF2-40B4-BE49-F238E27FC236}">
                  <a16:creationId xmlns:a16="http://schemas.microsoft.com/office/drawing/2014/main" id="{A838D7EA-7D07-4B42-ADCB-1BD63AAF7D0C}"/>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F039E683-6E4A-C449-AE6A-1450532C4F8B}"/>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342A2C1C-9C97-DD44-B681-19658D0285CE}"/>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6326D620-ECF0-0F4F-8577-FEDCE92C9B0F}"/>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a:extLst>
                <a:ext uri="{FF2B5EF4-FFF2-40B4-BE49-F238E27FC236}">
                  <a16:creationId xmlns:a16="http://schemas.microsoft.com/office/drawing/2014/main" id="{5E1EAD5E-D572-2543-A13B-AF19766C6061}"/>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250666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ext or Quo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947554" y="928256"/>
            <a:ext cx="3248891" cy="682652"/>
          </a:xfrm>
        </p:spPr>
        <p:txBody>
          <a:bodyPr anchor="b">
            <a:normAutofit/>
          </a:bodyPr>
          <a:lstStyle>
            <a:lvl1pPr algn="ctr">
              <a:defRPr sz="2100" b="1" cap="all" baseline="0"/>
            </a:lvl1pPr>
          </a:lstStyle>
          <a:p>
            <a:r>
              <a:rPr lang="en-US" dirty="0"/>
              <a:t>CONTEXT or THEME</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cxnSp>
        <p:nvCxnSpPr>
          <p:cNvPr id="12" name="Straight Connector 11">
            <a:extLst>
              <a:ext uri="{C183D7F6-B498-43B3-948B-1728B52AA6E4}">
                <adec:decorative xmlns:adec="http://schemas.microsoft.com/office/drawing/2017/decorative" val="1"/>
              </a:ext>
            </a:extLst>
          </p:cNvPr>
          <p:cNvCxnSpPr/>
          <p:nvPr userDrawn="1"/>
        </p:nvCxnSpPr>
        <p:spPr>
          <a:xfrm>
            <a:off x="2947555" y="1683328"/>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C183D7F6-B498-43B3-948B-1728B52AA6E4}">
                <adec:decorative xmlns:adec="http://schemas.microsoft.com/office/drawing/2017/decorative" val="1"/>
              </a:ext>
            </a:extLst>
          </p:cNvPr>
          <p:cNvCxnSpPr/>
          <p:nvPr userDrawn="1"/>
        </p:nvCxnSpPr>
        <p:spPr>
          <a:xfrm>
            <a:off x="2947555" y="3501737"/>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p:nvPr>
        </p:nvSpPr>
        <p:spPr>
          <a:xfrm>
            <a:off x="495300" y="1815270"/>
            <a:ext cx="8153400" cy="1585913"/>
          </a:xfrm>
        </p:spPr>
        <p:txBody>
          <a:bodyPr anchor="ctr">
            <a:normAutofit/>
          </a:bodyPr>
          <a:lstStyle>
            <a:lvl1pPr marL="0" indent="0" algn="ctr">
              <a:lnSpc>
                <a:spcPct val="100000"/>
              </a:lnSpc>
              <a:buNone/>
              <a:defRPr sz="2100"/>
            </a:lvl1pPr>
            <a:lvl2pPr algn="ctr">
              <a:defRPr/>
            </a:lvl2pPr>
            <a:lvl3pPr algn="ctr">
              <a:defRPr/>
            </a:lvl3pPr>
            <a:lvl4pPr algn="ctr">
              <a:defRPr/>
            </a:lvl4pPr>
            <a:lvl5pPr algn="ctr">
              <a:defRPr/>
            </a:lvl5pPr>
          </a:lstStyle>
          <a:p>
            <a:pPr lvl="0"/>
            <a:r>
              <a:rPr lang="en-US"/>
              <a:t>Click to edit Master text styles</a:t>
            </a:r>
          </a:p>
        </p:txBody>
      </p:sp>
      <p:sp>
        <p:nvSpPr>
          <p:cNvPr id="17" name="Text Placeholder 16"/>
          <p:cNvSpPr>
            <a:spLocks noGrp="1"/>
          </p:cNvSpPr>
          <p:nvPr>
            <p:ph type="body" sz="quarter" idx="14"/>
          </p:nvPr>
        </p:nvSpPr>
        <p:spPr>
          <a:xfrm>
            <a:off x="2947555" y="3588544"/>
            <a:ext cx="3248891" cy="207169"/>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900" b="1" cap="all" baseline="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lvl="0" algn="ctr"/>
            <a:r>
              <a:rPr lang="en-US"/>
              <a:t>Click to edit Master text styles</a:t>
            </a:r>
          </a:p>
        </p:txBody>
      </p:sp>
      <p:grpSp>
        <p:nvGrpSpPr>
          <p:cNvPr id="10" name="Group 9">
            <a:extLst>
              <a:ext uri="{FF2B5EF4-FFF2-40B4-BE49-F238E27FC236}">
                <a16:creationId xmlns:a16="http://schemas.microsoft.com/office/drawing/2014/main" id="{9A98F507-4C7B-6440-9274-D567E17B880A}"/>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11" name="Rectangle 10">
              <a:extLst>
                <a:ext uri="{FF2B5EF4-FFF2-40B4-BE49-F238E27FC236}">
                  <a16:creationId xmlns:a16="http://schemas.microsoft.com/office/drawing/2014/main" id="{0062FC0E-C608-DC42-8142-5E620C586391}"/>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Rectangle 13">
              <a:extLst>
                <a:ext uri="{FF2B5EF4-FFF2-40B4-BE49-F238E27FC236}">
                  <a16:creationId xmlns:a16="http://schemas.microsoft.com/office/drawing/2014/main" id="{FECC75DC-12D2-C548-B93B-8BE8DDE058E8}"/>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Rectangle 15">
              <a:extLst>
                <a:ext uri="{FF2B5EF4-FFF2-40B4-BE49-F238E27FC236}">
                  <a16:creationId xmlns:a16="http://schemas.microsoft.com/office/drawing/2014/main" id="{C74F8930-F07E-A444-B191-FE56C3BD8316}"/>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17">
              <a:extLst>
                <a:ext uri="{FF2B5EF4-FFF2-40B4-BE49-F238E27FC236}">
                  <a16:creationId xmlns:a16="http://schemas.microsoft.com/office/drawing/2014/main" id="{C226A990-F64D-7B46-9DDB-79FB7E56237D}"/>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Rectangle 18">
              <a:extLst>
                <a:ext uri="{FF2B5EF4-FFF2-40B4-BE49-F238E27FC236}">
                  <a16:creationId xmlns:a16="http://schemas.microsoft.com/office/drawing/2014/main" id="{009A52E3-1AD5-F04B-A519-876179FD2849}"/>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462460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xt or Quote with Photo">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4762714" y="605901"/>
            <a:ext cx="4080486" cy="4083865"/>
          </a:xfrm>
        </p:spPr>
        <p:txBody>
          <a:bodyPr/>
          <a:lstStyle/>
          <a:p>
            <a:r>
              <a:rPr lang="en-US"/>
              <a:t>Click icon to add picture</a:t>
            </a:r>
          </a:p>
        </p:txBody>
      </p:sp>
      <p:sp>
        <p:nvSpPr>
          <p:cNvPr id="2" name="Title 1"/>
          <p:cNvSpPr>
            <a:spLocks noGrp="1"/>
          </p:cNvSpPr>
          <p:nvPr>
            <p:ph type="title" hasCustomPrompt="1"/>
          </p:nvPr>
        </p:nvSpPr>
        <p:spPr>
          <a:xfrm>
            <a:off x="640772" y="928256"/>
            <a:ext cx="3248891" cy="682652"/>
          </a:xfrm>
        </p:spPr>
        <p:txBody>
          <a:bodyPr anchor="b">
            <a:normAutofit/>
          </a:bodyPr>
          <a:lstStyle>
            <a:lvl1pPr algn="ctr">
              <a:defRPr sz="2100" b="1" cap="all" baseline="0"/>
            </a:lvl1pPr>
          </a:lstStyle>
          <a:p>
            <a:r>
              <a:rPr lang="en-US" dirty="0"/>
              <a:t>CONTEXT or THEME</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a:xfrm>
            <a:off x="194912" y="4751482"/>
            <a:ext cx="2915434" cy="187753"/>
          </a:xfrm>
        </p:spPr>
        <p:txBody>
          <a:bodyPr/>
          <a:lstStyle/>
          <a:p>
            <a:r>
              <a:rPr lang="en-US"/>
              <a:t>PRESENTATION TITLE</a:t>
            </a:r>
            <a:endParaRPr lang="en-US" dirty="0"/>
          </a:p>
        </p:txBody>
      </p:sp>
      <p:sp>
        <p:nvSpPr>
          <p:cNvPr id="5" name="Slide Number Placeholder 4"/>
          <p:cNvSpPr>
            <a:spLocks noGrp="1"/>
          </p:cNvSpPr>
          <p:nvPr>
            <p:ph type="sldNum" sz="quarter" idx="12"/>
          </p:nvPr>
        </p:nvSpPr>
        <p:spPr>
          <a:xfrm>
            <a:off x="4190999" y="4751482"/>
            <a:ext cx="762000" cy="187753"/>
          </a:xfrm>
        </p:spPr>
        <p:txBody>
          <a:bodyPr/>
          <a:lstStyle/>
          <a:p>
            <a:r>
              <a:rPr lang="en-US" dirty="0"/>
              <a:t>PAGE  </a:t>
            </a:r>
            <a:fld id="{93005692-73BE-493E-93AB-ECD6027A7652}" type="slidenum">
              <a:rPr lang="en-US" smtClean="0"/>
              <a:pPr/>
              <a:t>‹#›</a:t>
            </a:fld>
            <a:endParaRPr lang="en-US" dirty="0"/>
          </a:p>
        </p:txBody>
      </p:sp>
      <p:sp>
        <p:nvSpPr>
          <p:cNvPr id="15" name="Text Placeholder 14"/>
          <p:cNvSpPr>
            <a:spLocks noGrp="1"/>
          </p:cNvSpPr>
          <p:nvPr>
            <p:ph type="body" sz="quarter" idx="13"/>
          </p:nvPr>
        </p:nvSpPr>
        <p:spPr>
          <a:xfrm>
            <a:off x="408707" y="1806769"/>
            <a:ext cx="3713021" cy="1585913"/>
          </a:xfrm>
        </p:spPr>
        <p:txBody>
          <a:bodyPr anchor="ctr">
            <a:normAutofit/>
          </a:bodyPr>
          <a:lstStyle>
            <a:lvl1pPr marL="0" indent="0" algn="ctr">
              <a:lnSpc>
                <a:spcPct val="100000"/>
              </a:lnSpc>
              <a:buNone/>
              <a:defRPr sz="1650"/>
            </a:lvl1pPr>
            <a:lvl2pPr algn="ctr">
              <a:defRPr/>
            </a:lvl2pPr>
            <a:lvl3pPr algn="ctr">
              <a:defRPr/>
            </a:lvl3pPr>
            <a:lvl4pPr algn="ctr">
              <a:defRPr/>
            </a:lvl4pPr>
            <a:lvl5pPr algn="ctr">
              <a:defRPr/>
            </a:lvl5pPr>
          </a:lstStyle>
          <a:p>
            <a:pPr lvl="0"/>
            <a:r>
              <a:rPr lang="en-US"/>
              <a:t>Click to edit Master text styles</a:t>
            </a:r>
          </a:p>
        </p:txBody>
      </p:sp>
      <p:sp>
        <p:nvSpPr>
          <p:cNvPr id="17" name="Text Placeholder 16"/>
          <p:cNvSpPr>
            <a:spLocks noGrp="1"/>
          </p:cNvSpPr>
          <p:nvPr>
            <p:ph type="body" sz="quarter" idx="14"/>
          </p:nvPr>
        </p:nvSpPr>
        <p:spPr>
          <a:xfrm>
            <a:off x="640772" y="3588544"/>
            <a:ext cx="3248891" cy="207169"/>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900" b="1" cap="all" baseline="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lvl="0" algn="ctr"/>
            <a:r>
              <a:rPr lang="en-US"/>
              <a:t>Click to edit Master text styles</a:t>
            </a:r>
          </a:p>
        </p:txBody>
      </p:sp>
      <p:cxnSp>
        <p:nvCxnSpPr>
          <p:cNvPr id="10" name="Straight Connector 9">
            <a:extLst>
              <a:ext uri="{C183D7F6-B498-43B3-948B-1728B52AA6E4}">
                <adec:decorative xmlns:adec="http://schemas.microsoft.com/office/drawing/2017/decorative" val="1"/>
              </a:ext>
            </a:extLst>
          </p:cNvPr>
          <p:cNvCxnSpPr/>
          <p:nvPr userDrawn="1"/>
        </p:nvCxnSpPr>
        <p:spPr>
          <a:xfrm>
            <a:off x="640773" y="1683328"/>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C183D7F6-B498-43B3-948B-1728B52AA6E4}">
                <adec:decorative xmlns:adec="http://schemas.microsoft.com/office/drawing/2017/decorative" val="1"/>
              </a:ext>
            </a:extLst>
          </p:cNvPr>
          <p:cNvCxnSpPr/>
          <p:nvPr userDrawn="1"/>
        </p:nvCxnSpPr>
        <p:spPr>
          <a:xfrm>
            <a:off x="640773" y="3501737"/>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683A625-C185-494B-B37B-9A01244E3192}"/>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13" name="Rectangle 12">
              <a:extLst>
                <a:ext uri="{FF2B5EF4-FFF2-40B4-BE49-F238E27FC236}">
                  <a16:creationId xmlns:a16="http://schemas.microsoft.com/office/drawing/2014/main" id="{EEB838A2-1B77-0E49-8EB2-7C6DCD7571CB}"/>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Rectangle 13">
              <a:extLst>
                <a:ext uri="{FF2B5EF4-FFF2-40B4-BE49-F238E27FC236}">
                  <a16:creationId xmlns:a16="http://schemas.microsoft.com/office/drawing/2014/main" id="{D2B6C057-9898-964D-A318-DDE19B199684}"/>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Rectangle 15">
              <a:extLst>
                <a:ext uri="{FF2B5EF4-FFF2-40B4-BE49-F238E27FC236}">
                  <a16:creationId xmlns:a16="http://schemas.microsoft.com/office/drawing/2014/main" id="{1A7EC5E2-3D95-A749-8B20-E089E5CD8094}"/>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17">
              <a:extLst>
                <a:ext uri="{FF2B5EF4-FFF2-40B4-BE49-F238E27FC236}">
                  <a16:creationId xmlns:a16="http://schemas.microsoft.com/office/drawing/2014/main" id="{AF1FB6F0-3123-6F44-ADA3-9A378BBFB9EC}"/>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9" name="Rectangle 18">
              <a:extLst>
                <a:ext uri="{FF2B5EF4-FFF2-40B4-BE49-F238E27FC236}">
                  <a16:creationId xmlns:a16="http://schemas.microsoft.com/office/drawing/2014/main" id="{458458C1-B21A-1740-8C2E-D51A34AFD1A3}"/>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376536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163242" y="2596169"/>
            <a:ext cx="6803231" cy="448866"/>
          </a:xfrm>
        </p:spPr>
        <p:txBody>
          <a:bodyPr>
            <a:normAutofit/>
          </a:bodyPr>
          <a:lstStyle>
            <a:lvl1pPr marL="0" indent="0" algn="ctr">
              <a:buNone/>
              <a:defRPr sz="2400"/>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err="1"/>
              <a:t>Subheader</a:t>
            </a:r>
            <a:endParaRPr lang="en-US" dirty="0"/>
          </a:p>
        </p:txBody>
      </p:sp>
      <p:sp>
        <p:nvSpPr>
          <p:cNvPr id="2" name="Title 1"/>
          <p:cNvSpPr>
            <a:spLocks noGrp="1"/>
          </p:cNvSpPr>
          <p:nvPr>
            <p:ph type="title" hasCustomPrompt="1"/>
          </p:nvPr>
        </p:nvSpPr>
        <p:spPr>
          <a:xfrm>
            <a:off x="215694" y="1787236"/>
            <a:ext cx="8677297" cy="784514"/>
          </a:xfrm>
        </p:spPr>
        <p:txBody>
          <a:bodyPr anchor="b">
            <a:normAutofit/>
          </a:bodyPr>
          <a:lstStyle>
            <a:lvl1pPr algn="ctr">
              <a:defRPr sz="4500" b="1" cap="all" baseline="0"/>
            </a:lvl1pPr>
          </a:lstStyle>
          <a:p>
            <a:r>
              <a:rPr lang="en-US" dirty="0"/>
              <a:t>SECTION DIVIDER</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7" name="Group 6">
            <a:extLst>
              <a:ext uri="{FF2B5EF4-FFF2-40B4-BE49-F238E27FC236}">
                <a16:creationId xmlns:a16="http://schemas.microsoft.com/office/drawing/2014/main" id="{DA77994C-28FD-564D-8D2B-3C1D1E003F78}"/>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8" name="Rectangle 7">
              <a:extLst>
                <a:ext uri="{FF2B5EF4-FFF2-40B4-BE49-F238E27FC236}">
                  <a16:creationId xmlns:a16="http://schemas.microsoft.com/office/drawing/2014/main" id="{3AF1F1A7-A97F-2043-A2B6-700DB47E5D6E}"/>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A224B184-90A6-454F-9D9E-ECF073E8AB22}"/>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F9BF415E-5C68-5A46-A4AA-12882385D646}"/>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38F68827-DD27-C847-A47E-256BF5F3DD58}"/>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a:extLst>
                <a:ext uri="{FF2B5EF4-FFF2-40B4-BE49-F238E27FC236}">
                  <a16:creationId xmlns:a16="http://schemas.microsoft.com/office/drawing/2014/main" id="{F0BE1C56-BDF3-2C49-8D53-7F278C21E615}"/>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97543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163242" y="2596169"/>
            <a:ext cx="6803231" cy="448866"/>
          </a:xfrm>
        </p:spPr>
        <p:txBody>
          <a:bodyPr>
            <a:normAutofit/>
          </a:bodyPr>
          <a:lstStyle>
            <a:lvl1pPr marL="0" indent="0" algn="ctr">
              <a:buNone/>
              <a:defRPr sz="2400"/>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err="1"/>
              <a:t>Subheader</a:t>
            </a:r>
            <a:endParaRPr lang="en-US" dirty="0"/>
          </a:p>
        </p:txBody>
      </p:sp>
      <p:sp>
        <p:nvSpPr>
          <p:cNvPr id="2" name="Title 1"/>
          <p:cNvSpPr>
            <a:spLocks noGrp="1"/>
          </p:cNvSpPr>
          <p:nvPr>
            <p:ph type="title" hasCustomPrompt="1"/>
          </p:nvPr>
        </p:nvSpPr>
        <p:spPr>
          <a:xfrm>
            <a:off x="215694" y="1787236"/>
            <a:ext cx="8677297" cy="784514"/>
          </a:xfrm>
        </p:spPr>
        <p:txBody>
          <a:bodyPr anchor="b">
            <a:normAutofit/>
          </a:bodyPr>
          <a:lstStyle>
            <a:lvl1pPr algn="ctr">
              <a:defRPr sz="4500" b="1" cap="all" baseline="0"/>
            </a:lvl1pPr>
          </a:lstStyle>
          <a:p>
            <a:r>
              <a:rPr lang="en-US" dirty="0"/>
              <a:t>SECTION DIVIDER</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7" name="Group 6">
            <a:extLst>
              <a:ext uri="{FF2B5EF4-FFF2-40B4-BE49-F238E27FC236}">
                <a16:creationId xmlns:a16="http://schemas.microsoft.com/office/drawing/2014/main" id="{94B9973A-E968-E149-B111-4E3A0085298A}"/>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8" name="Rectangle 7">
              <a:extLst>
                <a:ext uri="{FF2B5EF4-FFF2-40B4-BE49-F238E27FC236}">
                  <a16:creationId xmlns:a16="http://schemas.microsoft.com/office/drawing/2014/main" id="{3D2FDE60-617C-5041-979E-D1F7A2C5C89F}"/>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5B4F1CEB-D611-BA47-A19D-E0A5A169870A}"/>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F97D50D4-6174-034C-A3F3-E9AB2E1D3281}"/>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37EA6D82-A05D-0249-8E30-A4790C4403B2}"/>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a:extLst>
                <a:ext uri="{FF2B5EF4-FFF2-40B4-BE49-F238E27FC236}">
                  <a16:creationId xmlns:a16="http://schemas.microsoft.com/office/drawing/2014/main" id="{17C19425-79B1-3342-B23A-57609026ACF2}"/>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75511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79"/>
        <p:cNvGrpSpPr/>
        <p:nvPr/>
      </p:nvGrpSpPr>
      <p:grpSpPr>
        <a:xfrm>
          <a:off x="0" y="0"/>
          <a:ext cx="0" cy="0"/>
          <a:chOff x="0" y="0"/>
          <a:chExt cx="0" cy="0"/>
        </a:xfrm>
      </p:grpSpPr>
      <p:sp>
        <p:nvSpPr>
          <p:cNvPr id="1180" name="Google Shape;1180;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81" name="Google Shape;1181;p5"/>
          <p:cNvSpPr txBox="1">
            <a:spLocks noGrp="1"/>
          </p:cNvSpPr>
          <p:nvPr>
            <p:ph type="subTitle" idx="1"/>
          </p:nvPr>
        </p:nvSpPr>
        <p:spPr>
          <a:xfrm>
            <a:off x="720000" y="3463826"/>
            <a:ext cx="4857600" cy="926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2" name="Google Shape;1182;p5"/>
          <p:cNvSpPr txBox="1">
            <a:spLocks noGrp="1"/>
          </p:cNvSpPr>
          <p:nvPr>
            <p:ph type="subTitle" idx="2"/>
          </p:nvPr>
        </p:nvSpPr>
        <p:spPr>
          <a:xfrm>
            <a:off x="720025" y="2000928"/>
            <a:ext cx="4857600" cy="926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183" name="Google Shape;1183;p5"/>
          <p:cNvSpPr txBox="1">
            <a:spLocks noGrp="1"/>
          </p:cNvSpPr>
          <p:nvPr>
            <p:ph type="subTitle" idx="3"/>
          </p:nvPr>
        </p:nvSpPr>
        <p:spPr>
          <a:xfrm>
            <a:off x="720024" y="1518225"/>
            <a:ext cx="4857600" cy="558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1184" name="Google Shape;1184;p5"/>
          <p:cNvSpPr txBox="1">
            <a:spLocks noGrp="1"/>
          </p:cNvSpPr>
          <p:nvPr>
            <p:ph type="subTitle" idx="4"/>
          </p:nvPr>
        </p:nvSpPr>
        <p:spPr>
          <a:xfrm>
            <a:off x="720003" y="2981122"/>
            <a:ext cx="4857600" cy="558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Palanquin"/>
                <a:ea typeface="Palanquin"/>
                <a:cs typeface="Palanquin"/>
                <a:sym typeface="Palanquin"/>
              </a:defRPr>
            </a:lvl1pPr>
            <a:lvl2pPr lvl="1" algn="ctr" rtl="0">
              <a:lnSpc>
                <a:spcPct val="100000"/>
              </a:lnSpc>
              <a:spcBef>
                <a:spcPts val="0"/>
              </a:spcBef>
              <a:spcAft>
                <a:spcPts val="0"/>
              </a:spcAft>
              <a:buSzPts val="2400"/>
              <a:buFont typeface="Raleway"/>
              <a:buNone/>
              <a:defRPr sz="2400" b="1">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b="1">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b="1">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b="1">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b="1">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b="1">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b="1">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Divider 3">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163242" y="2596169"/>
            <a:ext cx="6803231" cy="448866"/>
          </a:xfrm>
        </p:spPr>
        <p:txBody>
          <a:bodyPr>
            <a:normAutofit/>
          </a:bodyPr>
          <a:lstStyle>
            <a:lvl1pPr marL="0" indent="0" algn="ctr">
              <a:buNone/>
              <a:defRPr sz="2400">
                <a:solidFill>
                  <a:schemeClr val="bg1"/>
                </a:solidFill>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err="1"/>
              <a:t>Subheader</a:t>
            </a:r>
            <a:endParaRPr lang="en-US" dirty="0"/>
          </a:p>
        </p:txBody>
      </p:sp>
      <p:sp>
        <p:nvSpPr>
          <p:cNvPr id="2" name="Title 1"/>
          <p:cNvSpPr>
            <a:spLocks noGrp="1"/>
          </p:cNvSpPr>
          <p:nvPr>
            <p:ph type="title" hasCustomPrompt="1"/>
          </p:nvPr>
        </p:nvSpPr>
        <p:spPr>
          <a:xfrm>
            <a:off x="215694" y="1787236"/>
            <a:ext cx="8677297" cy="784514"/>
          </a:xfrm>
        </p:spPr>
        <p:txBody>
          <a:bodyPr anchor="b">
            <a:normAutofit/>
          </a:bodyPr>
          <a:lstStyle>
            <a:lvl1pPr algn="ctr">
              <a:defRPr sz="4500" b="1" cap="all" baseline="0">
                <a:solidFill>
                  <a:schemeClr val="bg1"/>
                </a:solidFill>
              </a:defRPr>
            </a:lvl1pPr>
          </a:lstStyle>
          <a:p>
            <a:r>
              <a:rPr lang="en-US" dirty="0"/>
              <a:t>SECTION DIVIDER</a:t>
            </a:r>
          </a:p>
        </p:txBody>
      </p:sp>
      <p:sp>
        <p:nvSpPr>
          <p:cNvPr id="3" name="Date Placeholder 2"/>
          <p:cNvSpPr>
            <a:spLocks noGrp="1"/>
          </p:cNvSpPr>
          <p:nvPr>
            <p:ph type="dt" sz="half" idx="10"/>
          </p:nvPr>
        </p:nvSpPr>
        <p:spPr>
          <a:xfrm>
            <a:off x="8063253" y="4751482"/>
            <a:ext cx="885836" cy="187753"/>
          </a:xfrm>
        </p:spPr>
        <p:txBody>
          <a:bodyPr/>
          <a:lstStyle>
            <a:lvl1pPr>
              <a:defRPr>
                <a:solidFill>
                  <a:schemeClr val="bg1"/>
                </a:solidFill>
              </a:defRPr>
            </a:lvl1pPr>
          </a:lstStyle>
          <a:p>
            <a:fld id="{5FDFC970-B950-4395-A833-47227D4A68CA}" type="datetime1">
              <a:rPr lang="en-US" smtClean="0"/>
              <a:pPr/>
              <a:t>8/5/2026</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US" dirty="0"/>
              <a:t>PAGE  </a:t>
            </a:r>
            <a:fld id="{93005692-73BE-493E-93AB-ECD6027A7652}" type="slidenum">
              <a:rPr lang="en-US" smtClean="0"/>
              <a:pPr/>
              <a:t>‹#›</a:t>
            </a:fld>
            <a:endParaRPr lang="en-US" dirty="0"/>
          </a:p>
        </p:txBody>
      </p:sp>
      <p:grpSp>
        <p:nvGrpSpPr>
          <p:cNvPr id="7" name="Group 6">
            <a:extLst>
              <a:ext uri="{FF2B5EF4-FFF2-40B4-BE49-F238E27FC236}">
                <a16:creationId xmlns:a16="http://schemas.microsoft.com/office/drawing/2014/main" id="{3C710A07-0963-2F48-B979-AEAC595D2302}"/>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8" name="Rectangle 7">
              <a:extLst>
                <a:ext uri="{FF2B5EF4-FFF2-40B4-BE49-F238E27FC236}">
                  <a16:creationId xmlns:a16="http://schemas.microsoft.com/office/drawing/2014/main" id="{BEF4AFBB-4878-E449-BA3E-95D6B0E5FAB1}"/>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B8A5CE70-AD3F-774E-BE63-C49B146F7847}"/>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25CBF245-27F6-0A4E-A98C-1F74A015B671}"/>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579344F2-19C3-7A47-BC07-9351DEF6EEAF}"/>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a:extLst>
                <a:ext uri="{FF2B5EF4-FFF2-40B4-BE49-F238E27FC236}">
                  <a16:creationId xmlns:a16="http://schemas.microsoft.com/office/drawing/2014/main" id="{6D60D7D3-7608-864C-95F0-5D019659C1F5}"/>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407621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2919" y="3435927"/>
            <a:ext cx="8158163" cy="1198418"/>
          </a:xfrm>
          <a:noFill/>
        </p:spPr>
        <p:txBody>
          <a:bodyPr wrap="square" rtlCol="0" anchor="ctr" anchorCtr="1">
            <a:noAutofit/>
          </a:bodyPr>
          <a:lstStyle>
            <a:lvl1pPr algn="ctr">
              <a:defRPr lang="en-US" sz="1350" b="0" i="0" cap="none" baseline="0">
                <a:solidFill>
                  <a:schemeClr val="tx1"/>
                </a:solidFill>
                <a:latin typeface="Verdana" charset="0"/>
                <a:ea typeface="Verdana" charset="0"/>
                <a:cs typeface="Verdana" charset="0"/>
              </a:defRPr>
            </a:lvl1pPr>
          </a:lstStyle>
          <a:p>
            <a:pPr marL="0" lvl="0" algn="ctr">
              <a:lnSpc>
                <a:spcPct val="75000"/>
              </a:lnSpc>
            </a:pPr>
            <a:r>
              <a:rPr lang="en-US" dirty="0"/>
              <a:t>Click to edit master closing slide</a:t>
            </a:r>
          </a:p>
        </p:txBody>
      </p:sp>
      <p:sp>
        <p:nvSpPr>
          <p:cNvPr id="6" name="Date Placeholder 5"/>
          <p:cNvSpPr>
            <a:spLocks noGrp="1"/>
          </p:cNvSpPr>
          <p:nvPr>
            <p:ph type="dt" sz="half" idx="10"/>
          </p:nvPr>
        </p:nvSpPr>
        <p:spPr>
          <a:xfrm>
            <a:off x="8039300" y="4751482"/>
            <a:ext cx="885836" cy="187753"/>
          </a:xfrm>
        </p:spPr>
        <p:txBody>
          <a:bodyPr/>
          <a:lstStyle/>
          <a:p>
            <a:fld id="{75D660D7-90CE-4513-A3CE-C070B9421917}" type="datetime1">
              <a:rPr lang="en-US" smtClean="0"/>
              <a:t>8/5/2026</a:t>
            </a:fld>
            <a:endParaRPr lang="en-US" dirty="0"/>
          </a:p>
        </p:txBody>
      </p:sp>
      <p:sp>
        <p:nvSpPr>
          <p:cNvPr id="10" name="Footer Placeholder 9"/>
          <p:cNvSpPr>
            <a:spLocks noGrp="1"/>
          </p:cNvSpPr>
          <p:nvPr>
            <p:ph type="ftr" sz="quarter" idx="11"/>
          </p:nvPr>
        </p:nvSpPr>
        <p:spPr>
          <a:xfrm>
            <a:off x="218864" y="4751482"/>
            <a:ext cx="3621881" cy="187753"/>
          </a:xfrm>
        </p:spPr>
        <p:txBody>
          <a:bodyPr/>
          <a:lstStyle/>
          <a:p>
            <a:r>
              <a:rPr lang="en-US"/>
              <a:t>PRESENTATION TITLE</a:t>
            </a:r>
            <a:endParaRPr lang="en-US" dirty="0"/>
          </a:p>
        </p:txBody>
      </p:sp>
      <p:sp>
        <p:nvSpPr>
          <p:cNvPr id="11" name="Slide Number Placeholder 10"/>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pic>
        <p:nvPicPr>
          <p:cNvPr id="4" name="Picture 3" descr="University of Waterloo Faculty of Mathematics logo">
            <a:extLst>
              <a:ext uri="{FF2B5EF4-FFF2-40B4-BE49-F238E27FC236}">
                <a16:creationId xmlns:a16="http://schemas.microsoft.com/office/drawing/2014/main" id="{51951DB4-78E5-884C-BDE1-084877EE3A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256797" y="739190"/>
            <a:ext cx="4630404" cy="3056399"/>
          </a:xfrm>
          <a:prstGeom prst="rect">
            <a:avLst/>
          </a:prstGeom>
        </p:spPr>
      </p:pic>
      <p:grpSp>
        <p:nvGrpSpPr>
          <p:cNvPr id="3" name="Group 2">
            <a:extLst>
              <a:ext uri="{FF2B5EF4-FFF2-40B4-BE49-F238E27FC236}">
                <a16:creationId xmlns:a16="http://schemas.microsoft.com/office/drawing/2014/main" id="{3CFE5FD3-8885-C237-1DBF-33E4C013F811}"/>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5" name="Rectangle 4">
              <a:extLst>
                <a:ext uri="{FF2B5EF4-FFF2-40B4-BE49-F238E27FC236}">
                  <a16:creationId xmlns:a16="http://schemas.microsoft.com/office/drawing/2014/main" id="{28892FE7-A0C9-8309-46E4-931A13CDE369}"/>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a:extLst>
                <a:ext uri="{FF2B5EF4-FFF2-40B4-BE49-F238E27FC236}">
                  <a16:creationId xmlns:a16="http://schemas.microsoft.com/office/drawing/2014/main" id="{227CF994-DEA2-0F0B-B324-479EBADCC3BF}"/>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ectangle 7">
              <a:extLst>
                <a:ext uri="{FF2B5EF4-FFF2-40B4-BE49-F238E27FC236}">
                  <a16:creationId xmlns:a16="http://schemas.microsoft.com/office/drawing/2014/main" id="{A32A6BC4-FFB2-4EE3-0AD0-F83F02379F3C}"/>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A74E2F9D-C875-8A6C-CE01-BD5AE319F5A2}"/>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0CA5C27A-B44E-8574-B1C2-2BCFEEE659D3}"/>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2580498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losing Slide_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0069" y="3512127"/>
            <a:ext cx="8043863" cy="1169837"/>
          </a:xfrm>
          <a:noFill/>
        </p:spPr>
        <p:txBody>
          <a:bodyPr wrap="square" rtlCol="0" anchor="ctr" anchorCtr="1">
            <a:noAutofit/>
          </a:bodyPr>
          <a:lstStyle>
            <a:lvl1pPr marL="0" algn="ctr">
              <a:lnSpc>
                <a:spcPct val="75000"/>
              </a:lnSpc>
              <a:defRPr lang="en-US" sz="1350" b="0" i="0">
                <a:solidFill>
                  <a:schemeClr val="bg1">
                    <a:alpha val="81000"/>
                  </a:schemeClr>
                </a:solidFill>
                <a:latin typeface="Verdana" charset="0"/>
                <a:ea typeface="Verdana" charset="0"/>
                <a:cs typeface="Verdana" charset="0"/>
              </a:defRPr>
            </a:lvl1pPr>
          </a:lstStyle>
          <a:p>
            <a:pPr marL="0" lvl="0" algn="ctr">
              <a:lnSpc>
                <a:spcPct val="75000"/>
              </a:lnSpc>
            </a:pPr>
            <a:r>
              <a:rPr lang="en-US" dirty="0"/>
              <a:t>Click to edit master closing slide</a:t>
            </a:r>
          </a:p>
        </p:txBody>
      </p:sp>
      <p:sp>
        <p:nvSpPr>
          <p:cNvPr id="6" name="Date Placeholder 5"/>
          <p:cNvSpPr>
            <a:spLocks noGrp="1"/>
          </p:cNvSpPr>
          <p:nvPr>
            <p:ph type="dt" sz="half" idx="10"/>
          </p:nvPr>
        </p:nvSpPr>
        <p:spPr>
          <a:xfrm>
            <a:off x="8074299" y="4751482"/>
            <a:ext cx="885836" cy="187753"/>
          </a:xfrm>
        </p:spPr>
        <p:txBody>
          <a:bodyPr/>
          <a:lstStyle>
            <a:lvl1pPr>
              <a:defRPr>
                <a:solidFill>
                  <a:schemeClr val="bg1"/>
                </a:solidFill>
              </a:defRPr>
            </a:lvl1pPr>
          </a:lstStyle>
          <a:p>
            <a:fld id="{0A368D4B-3D0A-49AB-8EA2-2DC8CB4594DB}" type="datetime1">
              <a:rPr lang="en-US" smtClean="0"/>
              <a:pPr/>
              <a:t>8/5/2026</a:t>
            </a:fld>
            <a:endParaRPr lang="en-US" dirty="0"/>
          </a:p>
        </p:txBody>
      </p:sp>
      <p:sp>
        <p:nvSpPr>
          <p:cNvPr id="7" name="Footer Placeholder 6"/>
          <p:cNvSpPr>
            <a:spLocks noGrp="1"/>
          </p:cNvSpPr>
          <p:nvPr>
            <p:ph type="ftr" sz="quarter" idx="11"/>
          </p:nvPr>
        </p:nvSpPr>
        <p:spPr>
          <a:xfrm>
            <a:off x="183865" y="4751482"/>
            <a:ext cx="3564731" cy="187753"/>
          </a:xfrm>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8" name="Slide Number Placeholder 7"/>
          <p:cNvSpPr>
            <a:spLocks noGrp="1"/>
          </p:cNvSpPr>
          <p:nvPr>
            <p:ph type="sldNum" sz="quarter" idx="12"/>
          </p:nvPr>
        </p:nvSpPr>
        <p:spPr/>
        <p:txBody>
          <a:bodyPr/>
          <a:lstStyle>
            <a:lvl1pPr>
              <a:defRPr>
                <a:solidFill>
                  <a:schemeClr val="bg1"/>
                </a:solidFill>
              </a:defRPr>
            </a:lvl1pPr>
          </a:lstStyle>
          <a:p>
            <a:r>
              <a:rPr lang="en-US" dirty="0"/>
              <a:t>PAGE  </a:t>
            </a:r>
            <a:fld id="{93005692-73BE-493E-93AB-ECD6027A7652}" type="slidenum">
              <a:rPr lang="en-US" smtClean="0"/>
              <a:pPr/>
              <a:t>‹#›</a:t>
            </a:fld>
            <a:endParaRPr lang="en-US" dirty="0"/>
          </a:p>
        </p:txBody>
      </p:sp>
      <p:pic>
        <p:nvPicPr>
          <p:cNvPr id="5" name="Picture 4" descr="University of Waterloo Faculty of Mathematics logo">
            <a:extLst>
              <a:ext uri="{FF2B5EF4-FFF2-40B4-BE49-F238E27FC236}">
                <a16:creationId xmlns:a16="http://schemas.microsoft.com/office/drawing/2014/main" id="{90DB1498-F58C-E646-9F6F-54D3F125A32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256798" y="739190"/>
            <a:ext cx="4630404" cy="3056399"/>
          </a:xfrm>
          <a:prstGeom prst="rect">
            <a:avLst/>
          </a:prstGeom>
        </p:spPr>
      </p:pic>
      <p:grpSp>
        <p:nvGrpSpPr>
          <p:cNvPr id="10" name="Group 9">
            <a:extLst>
              <a:ext uri="{FF2B5EF4-FFF2-40B4-BE49-F238E27FC236}">
                <a16:creationId xmlns:a16="http://schemas.microsoft.com/office/drawing/2014/main" id="{642D84BF-CC9F-2E45-B41E-E1018E52236B}"/>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11" name="Rectangle 10">
              <a:extLst>
                <a:ext uri="{FF2B5EF4-FFF2-40B4-BE49-F238E27FC236}">
                  <a16:creationId xmlns:a16="http://schemas.microsoft.com/office/drawing/2014/main" id="{B4C387F9-B9F8-B843-A4AF-1DE8170DDD75}"/>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D8777F05-86E1-1440-B143-A590EF7D0CF5}"/>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a:extLst>
                <a:ext uri="{FF2B5EF4-FFF2-40B4-BE49-F238E27FC236}">
                  <a16:creationId xmlns:a16="http://schemas.microsoft.com/office/drawing/2014/main" id="{32ABB63A-2280-5247-9344-AFFBEEA91B4A}"/>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Rectangle 13">
              <a:extLst>
                <a:ext uri="{FF2B5EF4-FFF2-40B4-BE49-F238E27FC236}">
                  <a16:creationId xmlns:a16="http://schemas.microsoft.com/office/drawing/2014/main" id="{247B0FD2-33DD-9B46-A0F5-B6C6D770C391}"/>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Rectangle 14">
              <a:extLst>
                <a:ext uri="{FF2B5EF4-FFF2-40B4-BE49-F238E27FC236}">
                  <a16:creationId xmlns:a16="http://schemas.microsoft.com/office/drawing/2014/main" id="{82A3A37A-AABE-5844-99CD-3DE6893FA8D7}"/>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40430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Closing Slide_Y+W">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8039300" y="4751482"/>
            <a:ext cx="885836" cy="187753"/>
          </a:xfrm>
        </p:spPr>
        <p:txBody>
          <a:bodyPr/>
          <a:lstStyle/>
          <a:p>
            <a:fld id="{75D660D7-90CE-4513-A3CE-C070B9421917}" type="datetime1">
              <a:rPr lang="en-US" smtClean="0"/>
              <a:t>8/5/2026</a:t>
            </a:fld>
            <a:endParaRPr lang="en-US" dirty="0"/>
          </a:p>
        </p:txBody>
      </p:sp>
      <p:sp>
        <p:nvSpPr>
          <p:cNvPr id="10" name="Footer Placeholder 9"/>
          <p:cNvSpPr>
            <a:spLocks noGrp="1"/>
          </p:cNvSpPr>
          <p:nvPr>
            <p:ph type="ftr" sz="quarter" idx="11"/>
          </p:nvPr>
        </p:nvSpPr>
        <p:spPr>
          <a:xfrm>
            <a:off x="218864" y="4751482"/>
            <a:ext cx="3621881" cy="187753"/>
          </a:xfrm>
        </p:spPr>
        <p:txBody>
          <a:bodyPr/>
          <a:lstStyle/>
          <a:p>
            <a:r>
              <a:rPr lang="en-US"/>
              <a:t>PRESENTATION TITLE</a:t>
            </a:r>
            <a:endParaRPr lang="en-US" dirty="0"/>
          </a:p>
        </p:txBody>
      </p:sp>
      <p:sp>
        <p:nvSpPr>
          <p:cNvPr id="11" name="Slide Number Placeholder 10"/>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pic>
        <p:nvPicPr>
          <p:cNvPr id="4" name="Picture 3" descr="University of Waterloo Faculty of Mathematics logo">
            <a:extLst>
              <a:ext uri="{FF2B5EF4-FFF2-40B4-BE49-F238E27FC236}">
                <a16:creationId xmlns:a16="http://schemas.microsoft.com/office/drawing/2014/main" id="{51951DB4-78E5-884C-BDE1-084877EE3A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256798" y="603820"/>
            <a:ext cx="4630404" cy="3056399"/>
          </a:xfrm>
          <a:prstGeom prst="rect">
            <a:avLst/>
          </a:prstGeom>
        </p:spPr>
      </p:pic>
      <p:pic>
        <p:nvPicPr>
          <p:cNvPr id="14" name="Picture 13" descr="YOU+WATERLOO">
            <a:extLst>
              <a:ext uri="{FF2B5EF4-FFF2-40B4-BE49-F238E27FC236}">
                <a16:creationId xmlns:a16="http://schemas.microsoft.com/office/drawing/2014/main" id="{F0B9F152-2C9C-3C49-91F6-1A68EA51269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890486" y="3640585"/>
            <a:ext cx="1363028" cy="385763"/>
          </a:xfrm>
          <a:prstGeom prst="rect">
            <a:avLst/>
          </a:prstGeom>
        </p:spPr>
      </p:pic>
      <p:pic>
        <p:nvPicPr>
          <p:cNvPr id="15" name="Picture 14">
            <a:extLst>
              <a:ext uri="{FF2B5EF4-FFF2-40B4-BE49-F238E27FC236}">
                <a16:creationId xmlns:a16="http://schemas.microsoft.com/office/drawing/2014/main" id="{49FD4754-DD21-1142-99BB-DD4E0873283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178112" y="4154497"/>
            <a:ext cx="2787777" cy="182594"/>
          </a:xfrm>
          <a:prstGeom prst="rect">
            <a:avLst/>
          </a:prstGeom>
        </p:spPr>
      </p:pic>
      <p:grpSp>
        <p:nvGrpSpPr>
          <p:cNvPr id="2" name="Group 1">
            <a:extLst>
              <a:ext uri="{FF2B5EF4-FFF2-40B4-BE49-F238E27FC236}">
                <a16:creationId xmlns:a16="http://schemas.microsoft.com/office/drawing/2014/main" id="{C1126E54-004A-EE23-BB85-AE272294227E}"/>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3" name="Rectangle 2">
              <a:extLst>
                <a:ext uri="{FF2B5EF4-FFF2-40B4-BE49-F238E27FC236}">
                  <a16:creationId xmlns:a16="http://schemas.microsoft.com/office/drawing/2014/main" id="{EA1AD1EE-CC39-E546-ACB1-FD5C9FE3BC6A}"/>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id="{73949F3E-FDE9-6812-2F0E-4BD8F4237ECB}"/>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Rectangle 6">
              <a:extLst>
                <a:ext uri="{FF2B5EF4-FFF2-40B4-BE49-F238E27FC236}">
                  <a16:creationId xmlns:a16="http://schemas.microsoft.com/office/drawing/2014/main" id="{45070D54-573D-54CF-3483-34AC647ECF5B}"/>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Rectangle 7">
              <a:extLst>
                <a:ext uri="{FF2B5EF4-FFF2-40B4-BE49-F238E27FC236}">
                  <a16:creationId xmlns:a16="http://schemas.microsoft.com/office/drawing/2014/main" id="{FC798474-A87D-C482-80C7-32230F44DA1F}"/>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F2C04FCD-2459-574A-E7D4-A3836F4C66FF}"/>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489017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Closing Slide_Y+W_ALT">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8074299" y="4751482"/>
            <a:ext cx="885836" cy="187753"/>
          </a:xfrm>
        </p:spPr>
        <p:txBody>
          <a:bodyPr/>
          <a:lstStyle>
            <a:lvl1pPr>
              <a:defRPr>
                <a:solidFill>
                  <a:schemeClr val="bg1"/>
                </a:solidFill>
              </a:defRPr>
            </a:lvl1pPr>
          </a:lstStyle>
          <a:p>
            <a:fld id="{0A368D4B-3D0A-49AB-8EA2-2DC8CB4594DB}" type="datetime1">
              <a:rPr lang="en-US" smtClean="0"/>
              <a:pPr/>
              <a:t>8/5/2026</a:t>
            </a:fld>
            <a:endParaRPr lang="en-US" dirty="0"/>
          </a:p>
        </p:txBody>
      </p:sp>
      <p:sp>
        <p:nvSpPr>
          <p:cNvPr id="7" name="Footer Placeholder 6"/>
          <p:cNvSpPr>
            <a:spLocks noGrp="1"/>
          </p:cNvSpPr>
          <p:nvPr>
            <p:ph type="ftr" sz="quarter" idx="11"/>
          </p:nvPr>
        </p:nvSpPr>
        <p:spPr>
          <a:xfrm>
            <a:off x="183865" y="4751482"/>
            <a:ext cx="3564731" cy="187753"/>
          </a:xfrm>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8" name="Slide Number Placeholder 7"/>
          <p:cNvSpPr>
            <a:spLocks noGrp="1"/>
          </p:cNvSpPr>
          <p:nvPr>
            <p:ph type="sldNum" sz="quarter" idx="12"/>
          </p:nvPr>
        </p:nvSpPr>
        <p:spPr/>
        <p:txBody>
          <a:bodyPr/>
          <a:lstStyle>
            <a:lvl1pPr>
              <a:defRPr>
                <a:solidFill>
                  <a:schemeClr val="bg1"/>
                </a:solidFill>
              </a:defRPr>
            </a:lvl1pPr>
          </a:lstStyle>
          <a:p>
            <a:r>
              <a:rPr lang="en-US" dirty="0"/>
              <a:t>PAGE  </a:t>
            </a:r>
            <a:fld id="{93005692-73BE-493E-93AB-ECD6027A7652}" type="slidenum">
              <a:rPr lang="en-US" smtClean="0"/>
              <a:pPr/>
              <a:t>‹#›</a:t>
            </a:fld>
            <a:endParaRPr lang="en-US" dirty="0"/>
          </a:p>
        </p:txBody>
      </p:sp>
      <p:pic>
        <p:nvPicPr>
          <p:cNvPr id="5" name="Picture 4" descr="University of Waterloo Faculty of Mathematics logo">
            <a:extLst>
              <a:ext uri="{FF2B5EF4-FFF2-40B4-BE49-F238E27FC236}">
                <a16:creationId xmlns:a16="http://schemas.microsoft.com/office/drawing/2014/main" id="{90DB1498-F58C-E646-9F6F-54D3F125A32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256798" y="599349"/>
            <a:ext cx="4630404" cy="3056399"/>
          </a:xfrm>
          <a:prstGeom prst="rect">
            <a:avLst/>
          </a:prstGeom>
        </p:spPr>
      </p:pic>
      <p:grpSp>
        <p:nvGrpSpPr>
          <p:cNvPr id="10" name="Group 9">
            <a:extLst>
              <a:ext uri="{FF2B5EF4-FFF2-40B4-BE49-F238E27FC236}">
                <a16:creationId xmlns:a16="http://schemas.microsoft.com/office/drawing/2014/main" id="{642D84BF-CC9F-2E45-B41E-E1018E52236B}"/>
              </a:ex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11" name="Rectangle 10">
              <a:extLst>
                <a:ext uri="{FF2B5EF4-FFF2-40B4-BE49-F238E27FC236}">
                  <a16:creationId xmlns:a16="http://schemas.microsoft.com/office/drawing/2014/main" id="{B4C387F9-B9F8-B843-A4AF-1DE8170DDD75}"/>
                </a:ext>
              </a:extLst>
            </p:cNvPr>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D8777F05-86E1-1440-B143-A590EF7D0CF5}"/>
                </a:ext>
              </a:extLst>
            </p:cNvPr>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a:extLst>
                <a:ext uri="{FF2B5EF4-FFF2-40B4-BE49-F238E27FC236}">
                  <a16:creationId xmlns:a16="http://schemas.microsoft.com/office/drawing/2014/main" id="{32ABB63A-2280-5247-9344-AFFBEEA91B4A}"/>
                </a:ext>
              </a:extLst>
            </p:cNvPr>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Rectangle 13">
              <a:extLst>
                <a:ext uri="{FF2B5EF4-FFF2-40B4-BE49-F238E27FC236}">
                  <a16:creationId xmlns:a16="http://schemas.microsoft.com/office/drawing/2014/main" id="{247B0FD2-33DD-9B46-A0F5-B6C6D770C391}"/>
                </a:ext>
              </a:extLst>
            </p:cNvPr>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Rectangle 14">
              <a:extLst>
                <a:ext uri="{FF2B5EF4-FFF2-40B4-BE49-F238E27FC236}">
                  <a16:creationId xmlns:a16="http://schemas.microsoft.com/office/drawing/2014/main" id="{82A3A37A-AABE-5844-99CD-3DE6893FA8D7}"/>
                </a:ext>
              </a:extLst>
            </p:cNvPr>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16" name="Picture 15" descr="YOU+WATERLOO">
            <a:extLst>
              <a:ext uri="{FF2B5EF4-FFF2-40B4-BE49-F238E27FC236}">
                <a16:creationId xmlns:a16="http://schemas.microsoft.com/office/drawing/2014/main" id="{44F621A7-BC12-434B-BB2A-7AB9ABA1472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890486" y="3640585"/>
            <a:ext cx="1363028" cy="385763"/>
          </a:xfrm>
          <a:prstGeom prst="rect">
            <a:avLst/>
          </a:prstGeom>
        </p:spPr>
      </p:pic>
      <p:pic>
        <p:nvPicPr>
          <p:cNvPr id="17" name="Picture 16">
            <a:extLst>
              <a:ext uri="{FF2B5EF4-FFF2-40B4-BE49-F238E27FC236}">
                <a16:creationId xmlns:a16="http://schemas.microsoft.com/office/drawing/2014/main" id="{17034381-4CDE-A64B-9AB1-A8FE06B6A14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3178112" y="4154497"/>
            <a:ext cx="2787777" cy="182594"/>
          </a:xfrm>
          <a:prstGeom prst="rect">
            <a:avLst/>
          </a:prstGeom>
        </p:spPr>
      </p:pic>
    </p:spTree>
    <p:extLst>
      <p:ext uri="{BB962C8B-B14F-4D97-AF65-F5344CB8AC3E}">
        <p14:creationId xmlns:p14="http://schemas.microsoft.com/office/powerpoint/2010/main" val="35509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Title Slide with Image">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570593" y="297873"/>
            <a:ext cx="4573407" cy="4845627"/>
          </a:xfrm>
        </p:spPr>
        <p:txBody>
          <a:bodyPr/>
          <a:lstStyle/>
          <a:p>
            <a:r>
              <a:rPr lang="en-US"/>
              <a:t>Click icon to add picture</a:t>
            </a:r>
          </a:p>
        </p:txBody>
      </p:sp>
      <p:sp>
        <p:nvSpPr>
          <p:cNvPr id="2" name="Title 1"/>
          <p:cNvSpPr>
            <a:spLocks noGrp="1"/>
          </p:cNvSpPr>
          <p:nvPr>
            <p:ph type="ctrTitle" hasCustomPrompt="1"/>
          </p:nvPr>
        </p:nvSpPr>
        <p:spPr>
          <a:xfrm>
            <a:off x="339556" y="771706"/>
            <a:ext cx="4114682" cy="1105586"/>
          </a:xfrm>
        </p:spPr>
        <p:txBody>
          <a:bodyPr lIns="0" anchor="b">
            <a:noAutofit/>
          </a:bodyPr>
          <a:lstStyle>
            <a:lvl1pPr algn="l">
              <a:defRPr sz="4050" b="1">
                <a:solidFill>
                  <a:schemeClr val="tx1"/>
                </a:solidFill>
                <a:latin typeface="+mj-lt"/>
              </a:defRPr>
            </a:lvl1pPr>
          </a:lstStyle>
          <a:p>
            <a:r>
              <a:rPr lang="en-US" dirty="0"/>
              <a:t>CLICK TO EDIT MASTER TITLE SLIDE</a:t>
            </a:r>
          </a:p>
        </p:txBody>
      </p:sp>
      <p:sp>
        <p:nvSpPr>
          <p:cNvPr id="3" name="Subtitle 2"/>
          <p:cNvSpPr>
            <a:spLocks noGrp="1"/>
          </p:cNvSpPr>
          <p:nvPr>
            <p:ph type="subTitle" idx="1"/>
          </p:nvPr>
        </p:nvSpPr>
        <p:spPr>
          <a:xfrm>
            <a:off x="339556" y="3200116"/>
            <a:ext cx="4114682" cy="499912"/>
          </a:xfrm>
        </p:spPr>
        <p:txBody>
          <a:bodyPr lIns="0" anchor="t">
            <a:normAutofit/>
          </a:bodyPr>
          <a:lstStyle>
            <a:lvl1pPr marL="0" indent="0" algn="l">
              <a:buNone/>
              <a:defRPr sz="1125" b="0" baseline="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a:xfrm>
            <a:off x="339555" y="1981747"/>
            <a:ext cx="887187" cy="283472"/>
          </a:xfrm>
          <a:solidFill>
            <a:schemeClr val="accent1"/>
          </a:solidFill>
        </p:spPr>
        <p:txBody>
          <a:bodyPr/>
          <a:lstStyle>
            <a:lvl1pPr>
              <a:defRPr sz="825">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A318C6E2-4AA5-436E-9815-715E9B2235FA}" type="datetime1">
              <a:rPr lang="en-US" smtClean="0"/>
              <a:t>8/5/2026</a:t>
            </a:fld>
            <a:endParaRPr lang="en-US" dirty="0"/>
          </a:p>
        </p:txBody>
      </p:sp>
      <p:sp>
        <p:nvSpPr>
          <p:cNvPr id="8" name="Footer Placeholder 7"/>
          <p:cNvSpPr>
            <a:spLocks noGrp="1"/>
          </p:cNvSpPr>
          <p:nvPr>
            <p:ph type="ftr" sz="quarter" idx="11"/>
          </p:nvPr>
        </p:nvSpPr>
        <p:spPr>
          <a:xfrm>
            <a:off x="4967756" y="4782924"/>
            <a:ext cx="3220281" cy="187753"/>
          </a:xfrm>
        </p:spPr>
        <p:txBody>
          <a:bodyPr/>
          <a:lstStyle>
            <a:lvl1pPr algn="ctr">
              <a:defRPr/>
            </a:lvl1pPr>
          </a:lstStyle>
          <a:p>
            <a:r>
              <a:rPr lang="en-US"/>
              <a:t>PRESENTATION TITLE</a:t>
            </a:r>
            <a:endParaRPr lang="en-US" dirty="0"/>
          </a:p>
        </p:txBody>
      </p:sp>
      <p:sp>
        <p:nvSpPr>
          <p:cNvPr id="9" name="Slide Number Placeholder 8"/>
          <p:cNvSpPr>
            <a:spLocks noGrp="1"/>
          </p:cNvSpPr>
          <p:nvPr>
            <p:ph type="sldNum" sz="quarter" idx="12"/>
          </p:nvPr>
        </p:nvSpPr>
        <p:spPr>
          <a:xfrm>
            <a:off x="8361312" y="4782924"/>
            <a:ext cx="415425" cy="187753"/>
          </a:xfrm>
        </p:spPr>
        <p:txBody>
          <a:bodyPr/>
          <a:lstStyle>
            <a:lvl1pPr algn="ctr">
              <a:defRPr/>
            </a:lvl1pPr>
          </a:lstStyle>
          <a:p>
            <a:fld id="{93005692-73BE-493E-93AB-ECD6027A7652}" type="slidenum">
              <a:rPr lang="en-US" smtClean="0"/>
              <a:pPr/>
              <a:t>‹#›</a:t>
            </a:fld>
            <a:endParaRPr lang="en-US" dirty="0"/>
          </a:p>
        </p:txBody>
      </p:sp>
      <p:grpSp>
        <p:nvGrpSpPr>
          <p:cNvPr id="4" name="Group 3">
            <a:extLst>
              <a:ext uri="{FF2B5EF4-FFF2-40B4-BE49-F238E27FC236}">
                <a16:creationId xmlns:a16="http://schemas.microsoft.com/office/drawing/2014/main" id="{570F6756-3E11-A664-FDBC-686B312F4EDA}"/>
              </a:ext>
            </a:extLst>
          </p:cNvPr>
          <p:cNvGrpSpPr/>
          <p:nvPr userDrawn="1"/>
        </p:nvGrpSpPr>
        <p:grpSpPr>
          <a:xfrm>
            <a:off x="0" y="0"/>
            <a:ext cx="9144000" cy="297873"/>
            <a:chOff x="421830" y="1342659"/>
            <a:chExt cx="10018760" cy="290558"/>
          </a:xfrm>
        </p:grpSpPr>
        <p:sp>
          <p:nvSpPr>
            <p:cNvPr id="5" name="Rectangle 4">
              <a:extLst>
                <a:ext uri="{FF2B5EF4-FFF2-40B4-BE49-F238E27FC236}">
                  <a16:creationId xmlns:a16="http://schemas.microsoft.com/office/drawing/2014/main" id="{561E4A79-7EF1-881C-448C-B5893289EE72}"/>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0" name="Rectangle 9">
              <a:extLst>
                <a:ext uri="{FF2B5EF4-FFF2-40B4-BE49-F238E27FC236}">
                  <a16:creationId xmlns:a16="http://schemas.microsoft.com/office/drawing/2014/main" id="{22F2ED37-6474-16ED-2345-5EC13A087CB3}"/>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90628BAF-CB56-3888-5C04-D94C5B43C05A}"/>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22D47A3D-6975-669C-340E-F2326F6ABABA}"/>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3" name="Rectangle 12">
              <a:extLst>
                <a:ext uri="{FF2B5EF4-FFF2-40B4-BE49-F238E27FC236}">
                  <a16:creationId xmlns:a16="http://schemas.microsoft.com/office/drawing/2014/main" id="{0296993A-5AA1-1101-663C-8CCD805BD6CC}"/>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14" name="Picture 13" descr="University of Waterloo logo">
            <a:extLst>
              <a:ext uri="{FF2B5EF4-FFF2-40B4-BE49-F238E27FC236}">
                <a16:creationId xmlns:a16="http://schemas.microsoft.com/office/drawing/2014/main" id="{023930CF-35B1-50C3-2CC3-42CBB13E41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870" y="3978542"/>
            <a:ext cx="2819276" cy="1113168"/>
          </a:xfrm>
          <a:prstGeom prst="rect">
            <a:avLst/>
          </a:prstGeom>
        </p:spPr>
      </p:pic>
    </p:spTree>
    <p:extLst>
      <p:ext uri="{BB962C8B-B14F-4D97-AF65-F5344CB8AC3E}">
        <p14:creationId xmlns:p14="http://schemas.microsoft.com/office/powerpoint/2010/main" val="381854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Title Slide Black with Image">
    <p:bg>
      <p:bgPr>
        <a:solidFill>
          <a:schemeClr val="tx1"/>
        </a:solidFill>
        <a:effectLst/>
      </p:bgPr>
    </p:bg>
    <p:spTree>
      <p:nvGrpSpPr>
        <p:cNvPr id="1" name=""/>
        <p:cNvGrpSpPr/>
        <p:nvPr/>
      </p:nvGrpSpPr>
      <p:grpSpPr>
        <a:xfrm>
          <a:off x="0" y="0"/>
          <a:ext cx="0" cy="0"/>
          <a:chOff x="0" y="0"/>
          <a:chExt cx="0" cy="0"/>
        </a:xfrm>
      </p:grpSpPr>
      <p:sp>
        <p:nvSpPr>
          <p:cNvPr id="18" name="Picture Placeholder 5"/>
          <p:cNvSpPr>
            <a:spLocks noGrp="1"/>
          </p:cNvSpPr>
          <p:nvPr>
            <p:ph type="pic" sz="quarter" idx="13"/>
          </p:nvPr>
        </p:nvSpPr>
        <p:spPr>
          <a:xfrm>
            <a:off x="4570593" y="297873"/>
            <a:ext cx="4573407" cy="4845627"/>
          </a:xfrm>
        </p:spPr>
        <p:txBody>
          <a:bodyPr/>
          <a:lstStyle/>
          <a:p>
            <a:r>
              <a:rPr lang="en-US"/>
              <a:t>Click icon to add picture</a:t>
            </a:r>
          </a:p>
        </p:txBody>
      </p:sp>
      <p:sp>
        <p:nvSpPr>
          <p:cNvPr id="2" name="Title 1"/>
          <p:cNvSpPr>
            <a:spLocks noGrp="1"/>
          </p:cNvSpPr>
          <p:nvPr>
            <p:ph type="ctrTitle" hasCustomPrompt="1"/>
          </p:nvPr>
        </p:nvSpPr>
        <p:spPr>
          <a:xfrm>
            <a:off x="339556" y="771706"/>
            <a:ext cx="4114682" cy="1105586"/>
          </a:xfrm>
        </p:spPr>
        <p:txBody>
          <a:bodyPr lIns="0" anchor="b">
            <a:noAutofit/>
          </a:bodyPr>
          <a:lstStyle>
            <a:lvl1pPr algn="l">
              <a:defRPr sz="4050" b="1" cap="all" baseline="0">
                <a:solidFill>
                  <a:schemeClr val="bg1"/>
                </a:solidFill>
                <a:latin typeface="+mj-lt"/>
              </a:defRPr>
            </a:lvl1pPr>
          </a:lstStyle>
          <a:p>
            <a:r>
              <a:rPr lang="en-US" dirty="0"/>
              <a:t>CLICK TO EDIT MASTER TITLE SLIDE</a:t>
            </a:r>
          </a:p>
        </p:txBody>
      </p:sp>
      <p:sp>
        <p:nvSpPr>
          <p:cNvPr id="3" name="Subtitle 2"/>
          <p:cNvSpPr>
            <a:spLocks noGrp="1"/>
          </p:cNvSpPr>
          <p:nvPr>
            <p:ph type="subTitle" idx="1"/>
          </p:nvPr>
        </p:nvSpPr>
        <p:spPr>
          <a:xfrm>
            <a:off x="339556" y="3200116"/>
            <a:ext cx="4114682" cy="499912"/>
          </a:xfrm>
        </p:spPr>
        <p:txBody>
          <a:bodyPr lIns="0" anchor="t">
            <a:normAutofit/>
          </a:bodyPr>
          <a:lstStyle>
            <a:lvl1pPr marL="0" indent="0" algn="l">
              <a:buNone/>
              <a:defRPr sz="1125" b="0" baseline="0">
                <a:solidFill>
                  <a:schemeClr val="bg1">
                    <a:lumMod val="8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a:xfrm>
            <a:off x="339555" y="1981747"/>
            <a:ext cx="887187" cy="283472"/>
          </a:xfrm>
          <a:solidFill>
            <a:schemeClr val="accent1"/>
          </a:solidFill>
        </p:spPr>
        <p:txBody>
          <a:bodyPr/>
          <a:lstStyle>
            <a:lvl1pPr>
              <a:defRPr sz="825">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A318C6E2-4AA5-436E-9815-715E9B2235FA}" type="datetime1">
              <a:rPr lang="en-US" smtClean="0"/>
              <a:t>8/5/2026</a:t>
            </a:fld>
            <a:endParaRPr lang="en-US" dirty="0"/>
          </a:p>
        </p:txBody>
      </p:sp>
      <p:sp>
        <p:nvSpPr>
          <p:cNvPr id="8" name="Footer Placeholder 7"/>
          <p:cNvSpPr>
            <a:spLocks noGrp="1"/>
          </p:cNvSpPr>
          <p:nvPr>
            <p:ph type="ftr" sz="quarter" idx="11"/>
          </p:nvPr>
        </p:nvSpPr>
        <p:spPr>
          <a:xfrm>
            <a:off x="4967756" y="4782924"/>
            <a:ext cx="3220281" cy="187753"/>
          </a:xfrm>
        </p:spPr>
        <p:txBody>
          <a:bodyPr/>
          <a:lstStyle>
            <a:lvl1pPr algn="ctr">
              <a:defRPr>
                <a:solidFill>
                  <a:schemeClr val="bg1">
                    <a:lumMod val="85000"/>
                  </a:schemeClr>
                </a:solidFill>
              </a:defRPr>
            </a:lvl1pPr>
          </a:lstStyle>
          <a:p>
            <a:r>
              <a:rPr lang="en-US"/>
              <a:t>PRESENTATION TITLE</a:t>
            </a:r>
            <a:endParaRPr lang="en-US" dirty="0"/>
          </a:p>
        </p:txBody>
      </p:sp>
      <p:sp>
        <p:nvSpPr>
          <p:cNvPr id="9" name="Slide Number Placeholder 8"/>
          <p:cNvSpPr>
            <a:spLocks noGrp="1"/>
          </p:cNvSpPr>
          <p:nvPr>
            <p:ph type="sldNum" sz="quarter" idx="12"/>
          </p:nvPr>
        </p:nvSpPr>
        <p:spPr>
          <a:xfrm>
            <a:off x="8361312" y="4782924"/>
            <a:ext cx="415425" cy="187753"/>
          </a:xfrm>
        </p:spPr>
        <p:txBody>
          <a:bodyPr/>
          <a:lstStyle>
            <a:lvl1pPr algn="ctr">
              <a:defRPr>
                <a:solidFill>
                  <a:schemeClr val="bg1">
                    <a:lumMod val="85000"/>
                  </a:schemeClr>
                </a:solidFill>
              </a:defRPr>
            </a:lvl1pPr>
          </a:lstStyle>
          <a:p>
            <a:fld id="{93005692-73BE-493E-93AB-ECD6027A7652}" type="slidenum">
              <a:rPr lang="en-US" smtClean="0"/>
              <a:pPr/>
              <a:t>‹#›</a:t>
            </a:fld>
            <a:endParaRPr lang="en-US" dirty="0"/>
          </a:p>
        </p:txBody>
      </p:sp>
      <p:grpSp>
        <p:nvGrpSpPr>
          <p:cNvPr id="4" name="Group 3">
            <a:extLst>
              <a:ext uri="{FF2B5EF4-FFF2-40B4-BE49-F238E27FC236}">
                <a16:creationId xmlns:a16="http://schemas.microsoft.com/office/drawing/2014/main" id="{02EC3763-2453-841B-0F5D-79F0D6E1A604}"/>
              </a:ext>
            </a:extLst>
          </p:cNvPr>
          <p:cNvGrpSpPr/>
          <p:nvPr userDrawn="1"/>
        </p:nvGrpSpPr>
        <p:grpSpPr>
          <a:xfrm>
            <a:off x="0" y="0"/>
            <a:ext cx="9144000" cy="297873"/>
            <a:chOff x="421830" y="1342659"/>
            <a:chExt cx="10018760" cy="290558"/>
          </a:xfrm>
        </p:grpSpPr>
        <p:sp>
          <p:nvSpPr>
            <p:cNvPr id="5" name="Rectangle 4">
              <a:extLst>
                <a:ext uri="{FF2B5EF4-FFF2-40B4-BE49-F238E27FC236}">
                  <a16:creationId xmlns:a16="http://schemas.microsoft.com/office/drawing/2014/main" id="{818602B7-0464-FA62-D3B1-AF340B30EEBD}"/>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6" name="Rectangle 5">
              <a:extLst>
                <a:ext uri="{FF2B5EF4-FFF2-40B4-BE49-F238E27FC236}">
                  <a16:creationId xmlns:a16="http://schemas.microsoft.com/office/drawing/2014/main" id="{309FCB91-56EE-0306-B1C4-B6EE24D72222}"/>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8AC9AC06-3237-7FB8-3E71-5F0CC0F88A28}"/>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D5069881-5C49-1510-1B4A-A66A82513010}"/>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7AF94964-811F-E5B8-5769-F335900C6514}"/>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13" name="Picture 12" descr="University of Waterloo logo">
            <a:extLst>
              <a:ext uri="{FF2B5EF4-FFF2-40B4-BE49-F238E27FC236}">
                <a16:creationId xmlns:a16="http://schemas.microsoft.com/office/drawing/2014/main" id="{0F962198-0F7C-1A7B-DC29-ECAA32C67E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117" y="3978542"/>
            <a:ext cx="2819276" cy="1113167"/>
          </a:xfrm>
          <a:prstGeom prst="rect">
            <a:avLst/>
          </a:prstGeom>
        </p:spPr>
      </p:pic>
    </p:spTree>
    <p:extLst>
      <p:ext uri="{BB962C8B-B14F-4D97-AF65-F5344CB8AC3E}">
        <p14:creationId xmlns:p14="http://schemas.microsoft.com/office/powerpoint/2010/main" val="2675918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and Content_M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3" hasCustomPrompt="1"/>
          </p:nvPr>
        </p:nvSpPr>
        <p:spPr>
          <a:xfrm>
            <a:off x="5555773" y="513795"/>
            <a:ext cx="1065644" cy="214539"/>
          </a:xfrm>
        </p:spPr>
        <p:txBody>
          <a:bodyPr anchor="ctr">
            <a:noAutofit/>
          </a:bodyPr>
          <a:lstStyle>
            <a:lvl1pPr marL="0" indent="0" algn="ctr">
              <a:buNone/>
              <a:defRPr sz="825" b="0" baseline="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MENU ITEM 1</a:t>
            </a:r>
          </a:p>
        </p:txBody>
      </p:sp>
      <p:sp>
        <p:nvSpPr>
          <p:cNvPr id="9" name="Text Placeholder 7"/>
          <p:cNvSpPr>
            <a:spLocks noGrp="1"/>
          </p:cNvSpPr>
          <p:nvPr>
            <p:ph type="body" sz="quarter" idx="14" hasCustomPrompt="1"/>
          </p:nvPr>
        </p:nvSpPr>
        <p:spPr>
          <a:xfrm>
            <a:off x="6681169" y="513795"/>
            <a:ext cx="1065644" cy="214539"/>
          </a:xfrm>
        </p:spPr>
        <p:txBody>
          <a:bodyPr anchor="ctr">
            <a:noAutofit/>
          </a:bodyPr>
          <a:lstStyle>
            <a:lvl1pPr marL="0" indent="0" algn="ctr">
              <a:buNone/>
              <a:defRPr sz="825" b="0" baseline="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MENU ITEM 2</a:t>
            </a:r>
          </a:p>
        </p:txBody>
      </p:sp>
      <p:sp>
        <p:nvSpPr>
          <p:cNvPr id="10" name="Text Placeholder 7"/>
          <p:cNvSpPr>
            <a:spLocks noGrp="1"/>
          </p:cNvSpPr>
          <p:nvPr>
            <p:ph type="body" sz="quarter" idx="15" hasCustomPrompt="1"/>
          </p:nvPr>
        </p:nvSpPr>
        <p:spPr>
          <a:xfrm>
            <a:off x="7806565" y="513795"/>
            <a:ext cx="1065644" cy="214539"/>
          </a:xfrm>
        </p:spPr>
        <p:txBody>
          <a:bodyPr anchor="ctr">
            <a:noAutofit/>
          </a:bodyPr>
          <a:lstStyle>
            <a:lvl1pPr marL="0" indent="0" algn="ctr">
              <a:buNone/>
              <a:defRPr sz="825" b="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MENU ITEM 3</a:t>
            </a:r>
          </a:p>
        </p:txBody>
      </p:sp>
      <p:sp>
        <p:nvSpPr>
          <p:cNvPr id="7" name="Date Placeholder 6"/>
          <p:cNvSpPr>
            <a:spLocks noGrp="1"/>
          </p:cNvSpPr>
          <p:nvPr>
            <p:ph type="dt" sz="half" idx="16"/>
          </p:nvPr>
        </p:nvSpPr>
        <p:spPr/>
        <p:txBody>
          <a:bodyPr/>
          <a:lstStyle/>
          <a:p>
            <a:fld id="{48C228CE-C572-4AF5-9728-AA6E475873DD}" type="datetime1">
              <a:rPr lang="en-US" smtClean="0"/>
              <a:t>8/5/2026</a:t>
            </a:fld>
            <a:endParaRPr lang="en-US" dirty="0"/>
          </a:p>
        </p:txBody>
      </p:sp>
      <p:sp>
        <p:nvSpPr>
          <p:cNvPr id="11" name="Footer Placeholder 10"/>
          <p:cNvSpPr>
            <a:spLocks noGrp="1"/>
          </p:cNvSpPr>
          <p:nvPr>
            <p:ph type="ftr" sz="quarter" idx="17"/>
          </p:nvPr>
        </p:nvSpPr>
        <p:spPr/>
        <p:txBody>
          <a:bodyPr/>
          <a:lstStyle/>
          <a:p>
            <a:r>
              <a:rPr lang="en-US"/>
              <a:t>PRESENTATION TITLE</a:t>
            </a:r>
            <a:endParaRPr lang="en-US" dirty="0"/>
          </a:p>
        </p:txBody>
      </p:sp>
      <p:sp>
        <p:nvSpPr>
          <p:cNvPr id="12" name="Slide Number Placeholder 11"/>
          <p:cNvSpPr>
            <a:spLocks noGrp="1"/>
          </p:cNvSpPr>
          <p:nvPr>
            <p:ph type="sldNum" sz="quarter" idx="18"/>
          </p:nvPr>
        </p:nvSpPr>
        <p:spPr/>
        <p:txBody>
          <a:bodyPr/>
          <a:lstStyle/>
          <a:p>
            <a:r>
              <a:rPr lang="en-US" dirty="0"/>
              <a:t>PAGE  </a:t>
            </a:r>
            <a:fld id="{93005692-73BE-493E-93AB-ECD6027A7652}" type="slidenum">
              <a:rPr lang="en-US" smtClean="0"/>
              <a:pPr/>
              <a:t>‹#›</a:t>
            </a:fld>
            <a:endParaRPr lang="en-US" dirty="0"/>
          </a:p>
        </p:txBody>
      </p:sp>
      <p:sp>
        <p:nvSpPr>
          <p:cNvPr id="4" name="Title 3"/>
          <p:cNvSpPr>
            <a:spLocks noGrp="1"/>
          </p:cNvSpPr>
          <p:nvPr>
            <p:ph type="title"/>
          </p:nvPr>
        </p:nvSpPr>
        <p:spPr>
          <a:xfrm>
            <a:off x="194913" y="325582"/>
            <a:ext cx="5284561" cy="671945"/>
          </a:xfrm>
        </p:spPr>
        <p:txBody>
          <a:bodyPr/>
          <a:lstStyle>
            <a:lvl1pPr>
              <a:defRPr cap="all" baseline="0"/>
            </a:lvl1pPr>
          </a:lstStyle>
          <a:p>
            <a:r>
              <a:rPr lang="en-US"/>
              <a:t>Click to edit Master title style</a:t>
            </a:r>
            <a:endParaRPr lang="en-US" dirty="0"/>
          </a:p>
        </p:txBody>
      </p:sp>
    </p:spTree>
    <p:extLst>
      <p:ext uri="{BB962C8B-B14F-4D97-AF65-F5344CB8AC3E}">
        <p14:creationId xmlns:p14="http://schemas.microsoft.com/office/powerpoint/2010/main" val="39447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4911" y="1047144"/>
            <a:ext cx="4157035" cy="502703"/>
          </a:xfrm>
        </p:spPr>
        <p:txBody>
          <a:bodyPr anchor="b">
            <a:noAutofit/>
          </a:bodyPr>
          <a:lstStyle>
            <a:lvl1pPr marL="0" indent="0">
              <a:buNone/>
              <a:defRPr sz="2100" b="1" baseline="0">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94911" y="1638300"/>
            <a:ext cx="4157035" cy="2885209"/>
          </a:xfrm>
        </p:spPr>
        <p:txBody>
          <a:bodyPr>
            <a:normAutofit/>
          </a:bodyPr>
          <a:lstStyle>
            <a:lvl1pPr marL="216694" indent="-216694">
              <a:spcBef>
                <a:spcPts val="600"/>
              </a:spcBef>
              <a:spcAft>
                <a:spcPts val="600"/>
              </a:spcAft>
              <a:buFont typeface="Wingdings" charset="2"/>
              <a:buChar char="§"/>
              <a:defRPr sz="1500"/>
            </a:lvl1pPr>
            <a:lvl2pPr marL="514350" indent="-171450">
              <a:spcBef>
                <a:spcPts val="600"/>
              </a:spcBef>
              <a:spcAft>
                <a:spcPts val="600"/>
              </a:spcAft>
              <a:buFont typeface="Wingdings" charset="2"/>
              <a:buChar char="§"/>
              <a:defRPr sz="1350"/>
            </a:lvl2pPr>
            <a:lvl3pPr marL="857250" indent="-171450">
              <a:spcBef>
                <a:spcPts val="600"/>
              </a:spcBef>
              <a:spcAft>
                <a:spcPts val="600"/>
              </a:spcAft>
              <a:buFont typeface="Wingdings" charset="2"/>
              <a:buChar char="§"/>
              <a:defRPr sz="1200"/>
            </a:lvl3pPr>
            <a:lvl4pPr marL="1200150" indent="-171450">
              <a:spcBef>
                <a:spcPts val="600"/>
              </a:spcBef>
              <a:spcAft>
                <a:spcPts val="600"/>
              </a:spcAft>
              <a:buFont typeface="Wingdings" charset="2"/>
              <a:buChar char="§"/>
              <a:defRPr sz="1050"/>
            </a:lvl4pPr>
            <a:lvl5pPr marL="1543050" indent="-171450">
              <a:spcBef>
                <a:spcPts val="600"/>
              </a:spcBef>
              <a:spcAft>
                <a:spcPts val="600"/>
              </a:spcAft>
              <a:buFont typeface="Wingdings" charset="2"/>
              <a:buChar cha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77115" y="1047144"/>
            <a:ext cx="4195094" cy="502703"/>
          </a:xfrm>
        </p:spPr>
        <p:txBody>
          <a:bodyPr anchor="b">
            <a:normAutofit/>
          </a:bodyPr>
          <a:lstStyle>
            <a:lvl1pPr marL="0" indent="0">
              <a:buNone/>
              <a:defRPr sz="2100" b="1">
                <a:latin typeface="+mn-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77115" y="1638300"/>
            <a:ext cx="4195094" cy="2885209"/>
          </a:xfrm>
        </p:spPr>
        <p:txBody>
          <a:bodyPr>
            <a:normAutofit/>
          </a:bodyPr>
          <a:lstStyle>
            <a:lvl1pPr marL="216694" indent="-216694">
              <a:spcBef>
                <a:spcPts val="600"/>
              </a:spcBef>
              <a:spcAft>
                <a:spcPts val="600"/>
              </a:spcAft>
              <a:buFont typeface="Wingdings" charset="2"/>
              <a:buChar char="§"/>
              <a:defRPr sz="1500"/>
            </a:lvl1pPr>
            <a:lvl2pPr marL="514350" indent="-171450">
              <a:spcBef>
                <a:spcPts val="600"/>
              </a:spcBef>
              <a:spcAft>
                <a:spcPts val="600"/>
              </a:spcAft>
              <a:buFont typeface="Wingdings" charset="2"/>
              <a:buChar char="§"/>
              <a:defRPr sz="1350"/>
            </a:lvl2pPr>
            <a:lvl3pPr marL="857250" indent="-171450">
              <a:spcBef>
                <a:spcPts val="600"/>
              </a:spcBef>
              <a:spcAft>
                <a:spcPts val="600"/>
              </a:spcAft>
              <a:buFont typeface="Wingdings" charset="2"/>
              <a:buChar char="§"/>
              <a:defRPr sz="1200"/>
            </a:lvl3pPr>
            <a:lvl4pPr marL="1200150" indent="-171450">
              <a:spcBef>
                <a:spcPts val="600"/>
              </a:spcBef>
              <a:spcAft>
                <a:spcPts val="600"/>
              </a:spcAft>
              <a:buFont typeface="Wingdings" charset="2"/>
              <a:buChar char="§"/>
              <a:defRPr sz="1050"/>
            </a:lvl4pPr>
            <a:lvl5pPr marL="1543050" indent="-171450">
              <a:spcBef>
                <a:spcPts val="600"/>
              </a:spcBef>
              <a:spcAft>
                <a:spcPts val="600"/>
              </a:spcAft>
              <a:buFont typeface="Wingdings" charset="2"/>
              <a:buChar cha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p:cNvSpPr>
            <a:spLocks noGrp="1"/>
          </p:cNvSpPr>
          <p:nvPr>
            <p:ph type="title" hasCustomPrompt="1"/>
          </p:nvPr>
        </p:nvSpPr>
        <p:spPr>
          <a:xfrm>
            <a:off x="194913" y="325582"/>
            <a:ext cx="8677297" cy="671945"/>
          </a:xfrm>
        </p:spPr>
        <p:txBody>
          <a:bodyPr/>
          <a:lstStyle/>
          <a:p>
            <a:r>
              <a:rPr lang="en-US" dirty="0"/>
              <a:t>CLICK TO EDIT MASTER TITLE STYLE</a:t>
            </a:r>
          </a:p>
        </p:txBody>
      </p:sp>
      <p:sp>
        <p:nvSpPr>
          <p:cNvPr id="2" name="Date Placeholder 1"/>
          <p:cNvSpPr>
            <a:spLocks noGrp="1"/>
          </p:cNvSpPr>
          <p:nvPr>
            <p:ph type="dt" sz="half" idx="10"/>
          </p:nvPr>
        </p:nvSpPr>
        <p:spPr/>
        <p:txBody>
          <a:bodyPr/>
          <a:lstStyle/>
          <a:p>
            <a:fld id="{C17F432B-3FBE-4889-963D-BF97BFBB7D3F}" type="datetime1">
              <a:rPr lang="en-US" smtClean="0"/>
              <a:t>8/5/2026</a:t>
            </a:fld>
            <a:endParaRPr lang="en-US" dirty="0"/>
          </a:p>
        </p:txBody>
      </p:sp>
      <p:sp>
        <p:nvSpPr>
          <p:cNvPr id="11" name="Footer Placeholder 10"/>
          <p:cNvSpPr>
            <a:spLocks noGrp="1"/>
          </p:cNvSpPr>
          <p:nvPr>
            <p:ph type="ftr" sz="quarter" idx="11"/>
          </p:nvPr>
        </p:nvSpPr>
        <p:spPr/>
        <p:txBody>
          <a:bodyPr/>
          <a:lstStyle/>
          <a:p>
            <a:r>
              <a:rPr lang="en-US"/>
              <a:t>PRESENTATION TITLE</a:t>
            </a:r>
            <a:endParaRPr lang="en-US" dirty="0"/>
          </a:p>
        </p:txBody>
      </p:sp>
      <p:sp>
        <p:nvSpPr>
          <p:cNvPr id="12" name="Slide Number Placeholder 11"/>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spTree>
    <p:extLst>
      <p:ext uri="{BB962C8B-B14F-4D97-AF65-F5344CB8AC3E}">
        <p14:creationId xmlns:p14="http://schemas.microsoft.com/office/powerpoint/2010/main" val="3366236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ontext or Quot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947554" y="928256"/>
            <a:ext cx="3248891" cy="682652"/>
          </a:xfrm>
        </p:spPr>
        <p:txBody>
          <a:bodyPr anchor="b">
            <a:normAutofit/>
          </a:bodyPr>
          <a:lstStyle>
            <a:lvl1pPr algn="ctr">
              <a:defRPr sz="2100" cap="all" baseline="0"/>
            </a:lvl1pPr>
          </a:lstStyle>
          <a:p>
            <a:r>
              <a:rPr lang="en-US" dirty="0"/>
              <a:t>CONTEXT or THEME</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cxnSp>
        <p:nvCxnSpPr>
          <p:cNvPr id="12" name="Straight Connector 11">
            <a:extLst>
              <a:ext uri="{C183D7F6-B498-43B3-948B-1728B52AA6E4}">
                <adec:decorative xmlns:adec="http://schemas.microsoft.com/office/drawing/2017/decorative" val="1"/>
              </a:ext>
            </a:extLst>
          </p:cNvPr>
          <p:cNvCxnSpPr/>
          <p:nvPr userDrawn="1"/>
        </p:nvCxnSpPr>
        <p:spPr>
          <a:xfrm>
            <a:off x="2947555" y="1683328"/>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C183D7F6-B498-43B3-948B-1728B52AA6E4}">
                <adec:decorative xmlns:adec="http://schemas.microsoft.com/office/drawing/2017/decorative" val="1"/>
              </a:ext>
            </a:extLst>
          </p:cNvPr>
          <p:cNvCxnSpPr/>
          <p:nvPr userDrawn="1"/>
        </p:nvCxnSpPr>
        <p:spPr>
          <a:xfrm>
            <a:off x="2947555" y="3501737"/>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3"/>
          </p:nvPr>
        </p:nvSpPr>
        <p:spPr>
          <a:xfrm>
            <a:off x="495300" y="1815270"/>
            <a:ext cx="8153400" cy="1585913"/>
          </a:xfrm>
        </p:spPr>
        <p:txBody>
          <a:bodyPr anchor="ctr">
            <a:normAutofit/>
          </a:bodyPr>
          <a:lstStyle>
            <a:lvl1pPr marL="0" indent="0" algn="ctr">
              <a:lnSpc>
                <a:spcPct val="100000"/>
              </a:lnSpc>
              <a:buNone/>
              <a:defRPr sz="2100"/>
            </a:lvl1pPr>
            <a:lvl2pPr algn="ctr">
              <a:defRPr/>
            </a:lvl2pPr>
            <a:lvl3pPr algn="ctr">
              <a:defRPr/>
            </a:lvl3pPr>
            <a:lvl4pPr algn="ctr">
              <a:defRPr/>
            </a:lvl4pPr>
            <a:lvl5pPr algn="ctr">
              <a:defRPr/>
            </a:lvl5pPr>
          </a:lstStyle>
          <a:p>
            <a:pPr lvl="0"/>
            <a:r>
              <a:rPr lang="en-US"/>
              <a:t>Click to edit Master text styles</a:t>
            </a:r>
          </a:p>
        </p:txBody>
      </p:sp>
      <p:sp>
        <p:nvSpPr>
          <p:cNvPr id="17" name="Text Placeholder 16"/>
          <p:cNvSpPr>
            <a:spLocks noGrp="1"/>
          </p:cNvSpPr>
          <p:nvPr>
            <p:ph type="body" sz="quarter" idx="14"/>
          </p:nvPr>
        </p:nvSpPr>
        <p:spPr>
          <a:xfrm>
            <a:off x="2947555" y="3588544"/>
            <a:ext cx="3248891" cy="207169"/>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900" b="1" cap="all" baseline="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lvl="0" algn="ctr"/>
            <a:r>
              <a:rPr lang="en-US"/>
              <a:t>Click to edit Master text styles</a:t>
            </a:r>
          </a:p>
        </p:txBody>
      </p:sp>
      <p:grpSp>
        <p:nvGrpSpPr>
          <p:cNvPr id="6" name="Group 5">
            <a:extLst>
              <a:ext uri="{FF2B5EF4-FFF2-40B4-BE49-F238E27FC236}">
                <a16:creationId xmlns:a16="http://schemas.microsoft.com/office/drawing/2014/main" id="{4FDE9AFA-FFD7-2347-3167-FDF1E0A34AC3}"/>
              </a:ext>
            </a:extLst>
          </p:cNvPr>
          <p:cNvGrpSpPr/>
          <p:nvPr userDrawn="1"/>
        </p:nvGrpSpPr>
        <p:grpSpPr>
          <a:xfrm>
            <a:off x="0" y="0"/>
            <a:ext cx="9144000" cy="297873"/>
            <a:chOff x="421830" y="1342659"/>
            <a:chExt cx="10018760" cy="290558"/>
          </a:xfrm>
        </p:grpSpPr>
        <p:sp>
          <p:nvSpPr>
            <p:cNvPr id="7" name="Rectangle 6">
              <a:extLst>
                <a:ext uri="{FF2B5EF4-FFF2-40B4-BE49-F238E27FC236}">
                  <a16:creationId xmlns:a16="http://schemas.microsoft.com/office/drawing/2014/main" id="{76E5C5A6-6C2A-AFEE-BD17-49528C3855FB}"/>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8" name="Rectangle 7">
              <a:extLst>
                <a:ext uri="{FF2B5EF4-FFF2-40B4-BE49-F238E27FC236}">
                  <a16:creationId xmlns:a16="http://schemas.microsoft.com/office/drawing/2014/main" id="{CBD549B1-F3EA-848F-3C95-AFBB4052AC0B}"/>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2D0A31AE-FDE0-EF4E-8CB4-92A0FFF2647C}"/>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ectangle 19">
              <a:extLst>
                <a:ext uri="{FF2B5EF4-FFF2-40B4-BE49-F238E27FC236}">
                  <a16:creationId xmlns:a16="http://schemas.microsoft.com/office/drawing/2014/main" id="{21D21763-0A4C-FA7D-9F37-F8AFE615EED6}"/>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Rectangle 20">
              <a:extLst>
                <a:ext uri="{FF2B5EF4-FFF2-40B4-BE49-F238E27FC236}">
                  <a16:creationId xmlns:a16="http://schemas.microsoft.com/office/drawing/2014/main" id="{172AC8E2-F6D4-FD99-70C6-77755885A9A4}"/>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16653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85"/>
        <p:cNvGrpSpPr/>
        <p:nvPr/>
      </p:nvGrpSpPr>
      <p:grpSpPr>
        <a:xfrm>
          <a:off x="0" y="0"/>
          <a:ext cx="0" cy="0"/>
          <a:chOff x="0" y="0"/>
          <a:chExt cx="0" cy="0"/>
        </a:xfrm>
      </p:grpSpPr>
      <p:sp>
        <p:nvSpPr>
          <p:cNvPr id="1186" name="Google Shape;1186;p6"/>
          <p:cNvSpPr/>
          <p:nvPr/>
        </p:nvSpPr>
        <p:spPr>
          <a:xfrm>
            <a:off x="-20050" y="-16650"/>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1187" name="Google Shape;1187;p6"/>
          <p:cNvGrpSpPr/>
          <p:nvPr/>
        </p:nvGrpSpPr>
        <p:grpSpPr>
          <a:xfrm>
            <a:off x="-178321" y="148398"/>
            <a:ext cx="9427375" cy="5201223"/>
            <a:chOff x="-178321" y="148398"/>
            <a:chExt cx="9427375" cy="5201223"/>
          </a:xfrm>
        </p:grpSpPr>
        <p:grpSp>
          <p:nvGrpSpPr>
            <p:cNvPr id="1188" name="Google Shape;1188;p6"/>
            <p:cNvGrpSpPr/>
            <p:nvPr/>
          </p:nvGrpSpPr>
          <p:grpSpPr>
            <a:xfrm>
              <a:off x="-178321" y="3867379"/>
              <a:ext cx="1218475" cy="1482242"/>
              <a:chOff x="7491913" y="372038"/>
              <a:chExt cx="1503363" cy="1828800"/>
            </a:xfrm>
          </p:grpSpPr>
          <p:sp>
            <p:nvSpPr>
              <p:cNvPr id="1189" name="Google Shape;1189;p6"/>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0" name="Google Shape;1190;p6"/>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1" name="Google Shape;1191;p6"/>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2" name="Google Shape;1192;p6"/>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3" name="Google Shape;1193;p6"/>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4" name="Google Shape;1194;p6"/>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5" name="Google Shape;1195;p6"/>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6" name="Google Shape;1196;p6"/>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7" name="Google Shape;1197;p6"/>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8" name="Google Shape;1198;p6"/>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9" name="Google Shape;1199;p6"/>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0" name="Google Shape;1200;p6"/>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1" name="Google Shape;1201;p6"/>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2" name="Google Shape;1202;p6"/>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3" name="Google Shape;1203;p6"/>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4" name="Google Shape;1204;p6"/>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5" name="Google Shape;1205;p6"/>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6" name="Google Shape;1206;p6"/>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7" name="Google Shape;1207;p6"/>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8" name="Google Shape;1208;p6"/>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9" name="Google Shape;1209;p6"/>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0" name="Google Shape;1210;p6"/>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1" name="Google Shape;1211;p6"/>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2" name="Google Shape;1212;p6"/>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3" name="Google Shape;1213;p6"/>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4" name="Google Shape;1214;p6"/>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5" name="Google Shape;1215;p6"/>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6" name="Google Shape;1216;p6"/>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7" name="Google Shape;1217;p6"/>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8" name="Google Shape;1218;p6"/>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9" name="Google Shape;1219;p6"/>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0" name="Google Shape;1220;p6"/>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1" name="Google Shape;1221;p6"/>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2" name="Google Shape;1222;p6"/>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3" name="Google Shape;1223;p6"/>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4" name="Google Shape;1224;p6"/>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5" name="Google Shape;1225;p6"/>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6" name="Google Shape;1226;p6"/>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7" name="Google Shape;1227;p6"/>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8" name="Google Shape;1228;p6"/>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9" name="Google Shape;1229;p6"/>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0" name="Google Shape;1230;p6"/>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1" name="Google Shape;1231;p6"/>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2" name="Google Shape;1232;p6"/>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3" name="Google Shape;1233;p6"/>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4" name="Google Shape;1234;p6"/>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5" name="Google Shape;1235;p6"/>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6" name="Google Shape;1236;p6"/>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7" name="Google Shape;1237;p6"/>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8" name="Google Shape;1238;p6"/>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9" name="Google Shape;1239;p6"/>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0" name="Google Shape;1240;p6"/>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1" name="Google Shape;1241;p6"/>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2" name="Google Shape;1242;p6"/>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3" name="Google Shape;1243;p6"/>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4" name="Google Shape;1244;p6"/>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5" name="Google Shape;1245;p6"/>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46" name="Google Shape;1246;p6"/>
            <p:cNvGrpSpPr/>
            <p:nvPr/>
          </p:nvGrpSpPr>
          <p:grpSpPr>
            <a:xfrm>
              <a:off x="8545205" y="148398"/>
              <a:ext cx="703850" cy="1575286"/>
              <a:chOff x="8545205" y="148398"/>
              <a:chExt cx="703850" cy="1575286"/>
            </a:xfrm>
          </p:grpSpPr>
          <p:grpSp>
            <p:nvGrpSpPr>
              <p:cNvPr id="1247" name="Google Shape;1247;p6"/>
              <p:cNvGrpSpPr/>
              <p:nvPr/>
            </p:nvGrpSpPr>
            <p:grpSpPr>
              <a:xfrm rot="10800000" flipH="1">
                <a:off x="8545205" y="148398"/>
                <a:ext cx="676795" cy="937712"/>
                <a:chOff x="8260675" y="2995400"/>
                <a:chExt cx="811213" cy="1123950"/>
              </a:xfrm>
            </p:grpSpPr>
            <p:sp>
              <p:nvSpPr>
                <p:cNvPr id="1248" name="Google Shape;1248;p6"/>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9" name="Google Shape;1249;p6"/>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0" name="Google Shape;1250;p6"/>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1" name="Google Shape;1251;p6"/>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2" name="Google Shape;1252;p6"/>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3" name="Google Shape;1253;p6"/>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4" name="Google Shape;1254;p6"/>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5" name="Google Shape;1255;p6"/>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6" name="Google Shape;1256;p6"/>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7" name="Google Shape;1257;p6"/>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8" name="Google Shape;1258;p6"/>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9" name="Google Shape;1259;p6"/>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0" name="Google Shape;1260;p6"/>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1" name="Google Shape;1261;p6"/>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62" name="Google Shape;1262;p6"/>
              <p:cNvGrpSpPr/>
              <p:nvPr/>
            </p:nvGrpSpPr>
            <p:grpSpPr>
              <a:xfrm rot="2700000" flipH="1">
                <a:off x="8721503" y="1120437"/>
                <a:ext cx="392696" cy="544088"/>
                <a:chOff x="8260675" y="2995400"/>
                <a:chExt cx="811213" cy="1123950"/>
              </a:xfrm>
            </p:grpSpPr>
            <p:sp>
              <p:nvSpPr>
                <p:cNvPr id="1263" name="Google Shape;1263;p6"/>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4" name="Google Shape;1264;p6"/>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5" name="Google Shape;1265;p6"/>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6" name="Google Shape;1266;p6"/>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7" name="Google Shape;1267;p6"/>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8" name="Google Shape;1268;p6"/>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9" name="Google Shape;1269;p6"/>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0" name="Google Shape;1270;p6"/>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1" name="Google Shape;1271;p6"/>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2" name="Google Shape;1272;p6"/>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3" name="Google Shape;1273;p6"/>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4" name="Google Shape;1274;p6"/>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5" name="Google Shape;1275;p6"/>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6" name="Google Shape;1276;p6"/>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
        <p:nvSpPr>
          <p:cNvPr id="1277" name="Google Shape;1277;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Context or Quote with Photo">
    <p:bg>
      <p:bgPr>
        <a:solidFill>
          <a:schemeClr val="bg2"/>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5"/>
          </p:nvPr>
        </p:nvSpPr>
        <p:spPr>
          <a:xfrm>
            <a:off x="4762714" y="634365"/>
            <a:ext cx="4080486" cy="4055401"/>
          </a:xfrm>
        </p:spPr>
        <p:txBody>
          <a:bodyPr/>
          <a:lstStyle/>
          <a:p>
            <a:r>
              <a:rPr lang="en-US"/>
              <a:t>Click icon to add picture</a:t>
            </a:r>
          </a:p>
        </p:txBody>
      </p:sp>
      <p:sp>
        <p:nvSpPr>
          <p:cNvPr id="2" name="Title 1"/>
          <p:cNvSpPr>
            <a:spLocks noGrp="1"/>
          </p:cNvSpPr>
          <p:nvPr>
            <p:ph type="title" hasCustomPrompt="1"/>
          </p:nvPr>
        </p:nvSpPr>
        <p:spPr>
          <a:xfrm>
            <a:off x="640772" y="928256"/>
            <a:ext cx="3248891" cy="682652"/>
          </a:xfrm>
        </p:spPr>
        <p:txBody>
          <a:bodyPr anchor="b">
            <a:normAutofit/>
          </a:bodyPr>
          <a:lstStyle>
            <a:lvl1pPr algn="ctr">
              <a:defRPr sz="2100" cap="all" baseline="0"/>
            </a:lvl1pPr>
          </a:lstStyle>
          <a:p>
            <a:r>
              <a:rPr lang="en-US" dirty="0"/>
              <a:t>CONTEXT or THEME</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a:xfrm>
            <a:off x="194912" y="4751482"/>
            <a:ext cx="2915434" cy="187753"/>
          </a:xfrm>
        </p:spPr>
        <p:txBody>
          <a:bodyPr/>
          <a:lstStyle/>
          <a:p>
            <a:r>
              <a:rPr lang="en-US"/>
              <a:t>PRESENTATION TITLE</a:t>
            </a:r>
            <a:endParaRPr lang="en-US" dirty="0"/>
          </a:p>
        </p:txBody>
      </p:sp>
      <p:sp>
        <p:nvSpPr>
          <p:cNvPr id="5" name="Slide Number Placeholder 4"/>
          <p:cNvSpPr>
            <a:spLocks noGrp="1"/>
          </p:cNvSpPr>
          <p:nvPr>
            <p:ph type="sldNum" sz="quarter" idx="12"/>
          </p:nvPr>
        </p:nvSpPr>
        <p:spPr>
          <a:xfrm>
            <a:off x="4190999" y="4751482"/>
            <a:ext cx="762000" cy="187753"/>
          </a:xfrm>
        </p:spPr>
        <p:txBody>
          <a:bodyPr/>
          <a:lstStyle/>
          <a:p>
            <a:r>
              <a:rPr lang="en-US" dirty="0"/>
              <a:t>PAGE  </a:t>
            </a:r>
            <a:fld id="{93005692-73BE-493E-93AB-ECD6027A7652}" type="slidenum">
              <a:rPr lang="en-US" smtClean="0"/>
              <a:pPr/>
              <a:t>‹#›</a:t>
            </a:fld>
            <a:endParaRPr lang="en-US" dirty="0"/>
          </a:p>
        </p:txBody>
      </p:sp>
      <p:sp>
        <p:nvSpPr>
          <p:cNvPr id="15" name="Text Placeholder 14"/>
          <p:cNvSpPr>
            <a:spLocks noGrp="1"/>
          </p:cNvSpPr>
          <p:nvPr>
            <p:ph type="body" sz="quarter" idx="13"/>
          </p:nvPr>
        </p:nvSpPr>
        <p:spPr>
          <a:xfrm>
            <a:off x="408707" y="1806769"/>
            <a:ext cx="3713021" cy="1585913"/>
          </a:xfrm>
        </p:spPr>
        <p:txBody>
          <a:bodyPr anchor="ctr">
            <a:normAutofit/>
          </a:bodyPr>
          <a:lstStyle>
            <a:lvl1pPr marL="0" indent="0" algn="ctr">
              <a:lnSpc>
                <a:spcPct val="100000"/>
              </a:lnSpc>
              <a:buNone/>
              <a:defRPr sz="1650"/>
            </a:lvl1pPr>
            <a:lvl2pPr algn="ctr">
              <a:defRPr/>
            </a:lvl2pPr>
            <a:lvl3pPr algn="ctr">
              <a:defRPr/>
            </a:lvl3pPr>
            <a:lvl4pPr algn="ctr">
              <a:defRPr/>
            </a:lvl4pPr>
            <a:lvl5pPr algn="ctr">
              <a:defRPr/>
            </a:lvl5pPr>
          </a:lstStyle>
          <a:p>
            <a:pPr lvl="0"/>
            <a:r>
              <a:rPr lang="en-US"/>
              <a:t>Click to edit Master text styles</a:t>
            </a:r>
          </a:p>
        </p:txBody>
      </p:sp>
      <p:sp>
        <p:nvSpPr>
          <p:cNvPr id="17" name="Text Placeholder 16"/>
          <p:cNvSpPr>
            <a:spLocks noGrp="1"/>
          </p:cNvSpPr>
          <p:nvPr>
            <p:ph type="body" sz="quarter" idx="14"/>
          </p:nvPr>
        </p:nvSpPr>
        <p:spPr>
          <a:xfrm>
            <a:off x="640772" y="3588544"/>
            <a:ext cx="3248891" cy="207169"/>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lgn="ctr">
              <a:buNone/>
              <a:defRPr lang="en-US" sz="900" b="1" cap="all" baseline="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stStyle>
          <a:p>
            <a:pPr marL="0" lvl="0" algn="ctr"/>
            <a:r>
              <a:rPr lang="en-US"/>
              <a:t>Click to edit Master text styles</a:t>
            </a:r>
          </a:p>
        </p:txBody>
      </p:sp>
      <p:cxnSp>
        <p:nvCxnSpPr>
          <p:cNvPr id="10" name="Straight Connector 9">
            <a:extLst>
              <a:ext uri="{C183D7F6-B498-43B3-948B-1728B52AA6E4}">
                <adec:decorative xmlns:adec="http://schemas.microsoft.com/office/drawing/2017/decorative" val="1"/>
              </a:ext>
            </a:extLst>
          </p:cNvPr>
          <p:cNvCxnSpPr/>
          <p:nvPr userDrawn="1"/>
        </p:nvCxnSpPr>
        <p:spPr>
          <a:xfrm>
            <a:off x="640773" y="1683328"/>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C183D7F6-B498-43B3-948B-1728B52AA6E4}">
                <adec:decorative xmlns:adec="http://schemas.microsoft.com/office/drawing/2017/decorative" val="1"/>
              </a:ext>
            </a:extLst>
          </p:cNvPr>
          <p:cNvCxnSpPr/>
          <p:nvPr userDrawn="1"/>
        </p:nvCxnSpPr>
        <p:spPr>
          <a:xfrm>
            <a:off x="640773" y="3501737"/>
            <a:ext cx="3248891" cy="0"/>
          </a:xfrm>
          <a:prstGeom prst="line">
            <a:avLst/>
          </a:prstGeom>
          <a:ln w="15875"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72C6A36-12A8-648E-3569-D00054B97EDE}"/>
              </a:ext>
            </a:extLst>
          </p:cNvPr>
          <p:cNvGrpSpPr/>
          <p:nvPr userDrawn="1"/>
        </p:nvGrpSpPr>
        <p:grpSpPr>
          <a:xfrm>
            <a:off x="0" y="0"/>
            <a:ext cx="9144000" cy="297873"/>
            <a:chOff x="421830" y="1342659"/>
            <a:chExt cx="10018760" cy="290558"/>
          </a:xfrm>
        </p:grpSpPr>
        <p:sp>
          <p:nvSpPr>
            <p:cNvPr id="8" name="Rectangle 7">
              <a:extLst>
                <a:ext uri="{FF2B5EF4-FFF2-40B4-BE49-F238E27FC236}">
                  <a16:creationId xmlns:a16="http://schemas.microsoft.com/office/drawing/2014/main" id="{9341EFA2-509C-A2DA-BAFE-6A88632CD8BD}"/>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9" name="Rectangle 8">
              <a:extLst>
                <a:ext uri="{FF2B5EF4-FFF2-40B4-BE49-F238E27FC236}">
                  <a16:creationId xmlns:a16="http://schemas.microsoft.com/office/drawing/2014/main" id="{C475CC21-076A-A811-68B0-7FD8CD8D56F3}"/>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ectangle 19">
              <a:extLst>
                <a:ext uri="{FF2B5EF4-FFF2-40B4-BE49-F238E27FC236}">
                  <a16:creationId xmlns:a16="http://schemas.microsoft.com/office/drawing/2014/main" id="{6C91703A-A99F-06CE-B55C-0D09FBAF811B}"/>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Rectangle 20">
              <a:extLst>
                <a:ext uri="{FF2B5EF4-FFF2-40B4-BE49-F238E27FC236}">
                  <a16:creationId xmlns:a16="http://schemas.microsoft.com/office/drawing/2014/main" id="{160600EF-94C1-BC1E-4FA3-4CC356E82A0C}"/>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Rectangle 21">
              <a:extLst>
                <a:ext uri="{FF2B5EF4-FFF2-40B4-BE49-F238E27FC236}">
                  <a16:creationId xmlns:a16="http://schemas.microsoft.com/office/drawing/2014/main" id="{4069E7EA-C348-85EA-0BB1-F112127EBF12}"/>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62274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Section Divider 1">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163242" y="2596169"/>
            <a:ext cx="6803231" cy="448866"/>
          </a:xfrm>
        </p:spPr>
        <p:txBody>
          <a:bodyPr>
            <a:normAutofit/>
          </a:bodyPr>
          <a:lstStyle>
            <a:lvl1pPr marL="0" indent="0" algn="ctr">
              <a:buNone/>
              <a:defRPr sz="2400"/>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err="1"/>
              <a:t>Subheader</a:t>
            </a:r>
            <a:endParaRPr lang="en-US" dirty="0"/>
          </a:p>
        </p:txBody>
      </p:sp>
      <p:sp>
        <p:nvSpPr>
          <p:cNvPr id="2" name="Title 1"/>
          <p:cNvSpPr>
            <a:spLocks noGrp="1"/>
          </p:cNvSpPr>
          <p:nvPr>
            <p:ph type="title" hasCustomPrompt="1"/>
          </p:nvPr>
        </p:nvSpPr>
        <p:spPr>
          <a:xfrm>
            <a:off x="215694" y="1787236"/>
            <a:ext cx="8677297" cy="784514"/>
          </a:xfrm>
        </p:spPr>
        <p:txBody>
          <a:bodyPr anchor="b">
            <a:normAutofit/>
          </a:bodyPr>
          <a:lstStyle>
            <a:lvl1pPr algn="ctr">
              <a:defRPr sz="4500" cap="all" baseline="0"/>
            </a:lvl1pPr>
          </a:lstStyle>
          <a:p>
            <a:r>
              <a:rPr lang="en-US" dirty="0"/>
              <a:t>SECTION DIVIDER</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6" name="Group 5">
            <a:extLst>
              <a:ext uri="{FF2B5EF4-FFF2-40B4-BE49-F238E27FC236}">
                <a16:creationId xmlns:a16="http://schemas.microsoft.com/office/drawing/2014/main" id="{286E267E-B65C-F4B3-6286-047BB3E93079}"/>
              </a:ext>
            </a:extLst>
          </p:cNvPr>
          <p:cNvGrpSpPr/>
          <p:nvPr userDrawn="1"/>
        </p:nvGrpSpPr>
        <p:grpSpPr>
          <a:xfrm>
            <a:off x="0" y="0"/>
            <a:ext cx="9144000" cy="297873"/>
            <a:chOff x="421830" y="1342659"/>
            <a:chExt cx="10018760" cy="290558"/>
          </a:xfrm>
        </p:grpSpPr>
        <p:sp>
          <p:nvSpPr>
            <p:cNvPr id="14" name="Rectangle 13">
              <a:extLst>
                <a:ext uri="{FF2B5EF4-FFF2-40B4-BE49-F238E27FC236}">
                  <a16:creationId xmlns:a16="http://schemas.microsoft.com/office/drawing/2014/main" id="{E3736B7B-B04C-12D3-2026-E56D619F8DA3}"/>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5" name="Rectangle 14">
              <a:extLst>
                <a:ext uri="{FF2B5EF4-FFF2-40B4-BE49-F238E27FC236}">
                  <a16:creationId xmlns:a16="http://schemas.microsoft.com/office/drawing/2014/main" id="{C6331547-A9DB-F53A-721D-FDBAE7A1BAA4}"/>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Rectangle 15">
              <a:extLst>
                <a:ext uri="{FF2B5EF4-FFF2-40B4-BE49-F238E27FC236}">
                  <a16:creationId xmlns:a16="http://schemas.microsoft.com/office/drawing/2014/main" id="{7056261B-07B2-A56E-A728-17FD21096879}"/>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Rectangle 16">
              <a:extLst>
                <a:ext uri="{FF2B5EF4-FFF2-40B4-BE49-F238E27FC236}">
                  <a16:creationId xmlns:a16="http://schemas.microsoft.com/office/drawing/2014/main" id="{007BC18F-6CFE-55D8-BE1F-9202FC65B49C}"/>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17">
              <a:extLst>
                <a:ext uri="{FF2B5EF4-FFF2-40B4-BE49-F238E27FC236}">
                  <a16:creationId xmlns:a16="http://schemas.microsoft.com/office/drawing/2014/main" id="{E0FCE5BD-A2E3-BD85-F1DC-9C10B47153A4}"/>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365099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bg>
      <p:bgPr>
        <a:solidFill>
          <a:srgbClr val="FED34C"/>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163242" y="2596169"/>
            <a:ext cx="6803231" cy="448866"/>
          </a:xfrm>
        </p:spPr>
        <p:txBody>
          <a:bodyPr>
            <a:normAutofit/>
          </a:bodyPr>
          <a:lstStyle>
            <a:lvl1pPr marL="0" indent="0" algn="ctr">
              <a:buNone/>
              <a:defRPr sz="2400"/>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err="1"/>
              <a:t>Subheader</a:t>
            </a:r>
            <a:endParaRPr lang="en-US" dirty="0"/>
          </a:p>
        </p:txBody>
      </p:sp>
      <p:sp>
        <p:nvSpPr>
          <p:cNvPr id="2" name="Title 1"/>
          <p:cNvSpPr>
            <a:spLocks noGrp="1"/>
          </p:cNvSpPr>
          <p:nvPr>
            <p:ph type="title" hasCustomPrompt="1"/>
          </p:nvPr>
        </p:nvSpPr>
        <p:spPr>
          <a:xfrm>
            <a:off x="215694" y="1787236"/>
            <a:ext cx="8677297" cy="784514"/>
          </a:xfrm>
        </p:spPr>
        <p:txBody>
          <a:bodyPr anchor="b">
            <a:normAutofit/>
          </a:bodyPr>
          <a:lstStyle>
            <a:lvl1pPr algn="ctr">
              <a:defRPr sz="4500" cap="all" baseline="0"/>
            </a:lvl1pPr>
          </a:lstStyle>
          <a:p>
            <a:r>
              <a:rPr lang="en-US" dirty="0"/>
              <a:t>SECTION DIVIDER</a:t>
            </a:r>
          </a:p>
        </p:txBody>
      </p:sp>
      <p:sp>
        <p:nvSpPr>
          <p:cNvPr id="3" name="Date Placeholder 2"/>
          <p:cNvSpPr>
            <a:spLocks noGrp="1"/>
          </p:cNvSpPr>
          <p:nvPr>
            <p:ph type="dt" sz="half" idx="10"/>
          </p:nvPr>
        </p:nvSpPr>
        <p:spPr>
          <a:xfrm>
            <a:off x="8063253" y="4751482"/>
            <a:ext cx="885836" cy="187753"/>
          </a:xfrm>
        </p:spPr>
        <p:txBody>
          <a:bodyPr/>
          <a:lstStyle/>
          <a:p>
            <a:fld id="{5FDFC970-B950-4395-A833-47227D4A68CA}" type="datetime1">
              <a:rPr lang="en-US" smtClean="0"/>
              <a:t>8/5/2026</a:t>
            </a:fld>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6" name="Group 5">
            <a:extLst>
              <a:ext uri="{FF2B5EF4-FFF2-40B4-BE49-F238E27FC236}">
                <a16:creationId xmlns:a16="http://schemas.microsoft.com/office/drawing/2014/main" id="{5C257420-CE83-4866-3EA3-381C0CFC3158}"/>
              </a:ext>
            </a:extLst>
          </p:cNvPr>
          <p:cNvGrpSpPr/>
          <p:nvPr userDrawn="1"/>
        </p:nvGrpSpPr>
        <p:grpSpPr>
          <a:xfrm>
            <a:off x="0" y="0"/>
            <a:ext cx="9144000" cy="297873"/>
            <a:chOff x="421830" y="1342659"/>
            <a:chExt cx="10018760" cy="290558"/>
          </a:xfrm>
        </p:grpSpPr>
        <p:sp>
          <p:nvSpPr>
            <p:cNvPr id="14" name="Rectangle 13">
              <a:extLst>
                <a:ext uri="{FF2B5EF4-FFF2-40B4-BE49-F238E27FC236}">
                  <a16:creationId xmlns:a16="http://schemas.microsoft.com/office/drawing/2014/main" id="{A8621F66-77FA-4999-E325-230D9B669B97}"/>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5" name="Rectangle 14">
              <a:extLst>
                <a:ext uri="{FF2B5EF4-FFF2-40B4-BE49-F238E27FC236}">
                  <a16:creationId xmlns:a16="http://schemas.microsoft.com/office/drawing/2014/main" id="{9042B54D-8327-3710-DF48-EE39609CDDA0}"/>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Rectangle 15">
              <a:extLst>
                <a:ext uri="{FF2B5EF4-FFF2-40B4-BE49-F238E27FC236}">
                  <a16:creationId xmlns:a16="http://schemas.microsoft.com/office/drawing/2014/main" id="{EDCFC16C-2941-FB67-C5DD-46A3F3A9A173}"/>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Rectangle 16">
              <a:extLst>
                <a:ext uri="{FF2B5EF4-FFF2-40B4-BE49-F238E27FC236}">
                  <a16:creationId xmlns:a16="http://schemas.microsoft.com/office/drawing/2014/main" id="{A34C2BD1-3A50-A203-B064-3DCD3906F6F2}"/>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17">
              <a:extLst>
                <a:ext uri="{FF2B5EF4-FFF2-40B4-BE49-F238E27FC236}">
                  <a16:creationId xmlns:a16="http://schemas.microsoft.com/office/drawing/2014/main" id="{AE1944A9-11DF-DB57-300B-F689B08F4D3C}"/>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101290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3">
    <p:bg>
      <p:bgPr>
        <a:solidFill>
          <a:schemeClr val="tx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1163242" y="2596169"/>
            <a:ext cx="6803231" cy="448866"/>
          </a:xfrm>
        </p:spPr>
        <p:txBody>
          <a:bodyPr>
            <a:normAutofit/>
          </a:bodyPr>
          <a:lstStyle>
            <a:lvl1pPr marL="0" indent="0" algn="ctr">
              <a:buNone/>
              <a:defRPr sz="2400">
                <a:solidFill>
                  <a:schemeClr val="bg1"/>
                </a:solidFill>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dirty="0" err="1"/>
              <a:t>Subheader</a:t>
            </a:r>
            <a:endParaRPr lang="en-US" dirty="0"/>
          </a:p>
        </p:txBody>
      </p:sp>
      <p:sp>
        <p:nvSpPr>
          <p:cNvPr id="2" name="Title 1"/>
          <p:cNvSpPr>
            <a:spLocks noGrp="1"/>
          </p:cNvSpPr>
          <p:nvPr>
            <p:ph type="title" hasCustomPrompt="1"/>
          </p:nvPr>
        </p:nvSpPr>
        <p:spPr>
          <a:xfrm>
            <a:off x="215694" y="1787236"/>
            <a:ext cx="8677297" cy="784514"/>
          </a:xfrm>
        </p:spPr>
        <p:txBody>
          <a:bodyPr anchor="b">
            <a:normAutofit/>
          </a:bodyPr>
          <a:lstStyle>
            <a:lvl1pPr algn="ctr">
              <a:defRPr sz="4500" cap="all" baseline="0">
                <a:solidFill>
                  <a:schemeClr val="bg1"/>
                </a:solidFill>
              </a:defRPr>
            </a:lvl1pPr>
          </a:lstStyle>
          <a:p>
            <a:r>
              <a:rPr lang="en-US" dirty="0"/>
              <a:t>SECTION DIVIDER</a:t>
            </a:r>
          </a:p>
        </p:txBody>
      </p:sp>
      <p:sp>
        <p:nvSpPr>
          <p:cNvPr id="3" name="Date Placeholder 2"/>
          <p:cNvSpPr>
            <a:spLocks noGrp="1"/>
          </p:cNvSpPr>
          <p:nvPr>
            <p:ph type="dt" sz="half" idx="10"/>
          </p:nvPr>
        </p:nvSpPr>
        <p:spPr>
          <a:xfrm>
            <a:off x="8063253" y="4751482"/>
            <a:ext cx="885836" cy="187753"/>
          </a:xfrm>
        </p:spPr>
        <p:txBody>
          <a:bodyPr/>
          <a:lstStyle>
            <a:lvl1pPr>
              <a:defRPr>
                <a:solidFill>
                  <a:schemeClr val="bg1"/>
                </a:solidFill>
              </a:defRPr>
            </a:lvl1pPr>
          </a:lstStyle>
          <a:p>
            <a:fld id="{5FDFC970-B950-4395-A833-47227D4A68CA}" type="datetime1">
              <a:rPr lang="en-US" smtClean="0"/>
              <a:pPr/>
              <a:t>8/5/2026</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r>
              <a:rPr lang="en-US" dirty="0"/>
              <a:t>PAGE  </a:t>
            </a:r>
            <a:fld id="{93005692-73BE-493E-93AB-ECD6027A7652}" type="slidenum">
              <a:rPr lang="en-US" smtClean="0"/>
              <a:pPr/>
              <a:t>‹#›</a:t>
            </a:fld>
            <a:endParaRPr lang="en-US" dirty="0"/>
          </a:p>
        </p:txBody>
      </p:sp>
      <p:grpSp>
        <p:nvGrpSpPr>
          <p:cNvPr id="19" name="Group 18">
            <a:extLst>
              <a:ext uri="{FF2B5EF4-FFF2-40B4-BE49-F238E27FC236}">
                <a16:creationId xmlns:a16="http://schemas.microsoft.com/office/drawing/2014/main" id="{55AC5E88-54DB-DB07-2D2B-3EA3C0141922}"/>
              </a:ext>
            </a:extLst>
          </p:cNvPr>
          <p:cNvGrpSpPr/>
          <p:nvPr userDrawn="1"/>
        </p:nvGrpSpPr>
        <p:grpSpPr>
          <a:xfrm>
            <a:off x="0" y="0"/>
            <a:ext cx="9144000" cy="297873"/>
            <a:chOff x="421830" y="1342659"/>
            <a:chExt cx="10018760" cy="290558"/>
          </a:xfrm>
        </p:grpSpPr>
        <p:sp>
          <p:nvSpPr>
            <p:cNvPr id="20" name="Rectangle 19">
              <a:extLst>
                <a:ext uri="{FF2B5EF4-FFF2-40B4-BE49-F238E27FC236}">
                  <a16:creationId xmlns:a16="http://schemas.microsoft.com/office/drawing/2014/main" id="{7D421AC2-0BAA-41E8-5271-9D286A5CB1F7}"/>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1" name="Rectangle 20">
              <a:extLst>
                <a:ext uri="{FF2B5EF4-FFF2-40B4-BE49-F238E27FC236}">
                  <a16:creationId xmlns:a16="http://schemas.microsoft.com/office/drawing/2014/main" id="{1D31278D-990D-8DFD-00A2-BCCECAB47A5E}"/>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Rectangle 21">
              <a:extLst>
                <a:ext uri="{FF2B5EF4-FFF2-40B4-BE49-F238E27FC236}">
                  <a16:creationId xmlns:a16="http://schemas.microsoft.com/office/drawing/2014/main" id="{0A348C4B-29F3-5E21-5DA6-F7A38594E57F}"/>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3" name="Rectangle 22">
              <a:extLst>
                <a:ext uri="{FF2B5EF4-FFF2-40B4-BE49-F238E27FC236}">
                  <a16:creationId xmlns:a16="http://schemas.microsoft.com/office/drawing/2014/main" id="{EC0FAD8C-7636-5833-CFCE-3253852F15EF}"/>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Rectangle 23">
              <a:extLst>
                <a:ext uri="{FF2B5EF4-FFF2-40B4-BE49-F238E27FC236}">
                  <a16:creationId xmlns:a16="http://schemas.microsoft.com/office/drawing/2014/main" id="{ECC4306F-759D-AE82-8D13-D983855E47FC}"/>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2453160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_Closing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2919" y="3435927"/>
            <a:ext cx="8158163" cy="1198418"/>
          </a:xfrm>
          <a:noFill/>
        </p:spPr>
        <p:txBody>
          <a:bodyPr wrap="square" rtlCol="0" anchor="ctr" anchorCtr="1">
            <a:noAutofit/>
          </a:bodyPr>
          <a:lstStyle>
            <a:lvl1pPr algn="ctr">
              <a:defRPr lang="en-US" sz="1350" b="0" i="0" cap="none" baseline="0">
                <a:solidFill>
                  <a:schemeClr val="tx1"/>
                </a:solidFill>
                <a:latin typeface="Verdana" charset="0"/>
                <a:ea typeface="Verdana" charset="0"/>
                <a:cs typeface="Verdana" charset="0"/>
              </a:defRPr>
            </a:lvl1pPr>
          </a:lstStyle>
          <a:p>
            <a:pPr marL="0" lvl="0" algn="ctr">
              <a:lnSpc>
                <a:spcPct val="75000"/>
              </a:lnSpc>
            </a:pPr>
            <a:r>
              <a:rPr lang="en-US" dirty="0"/>
              <a:t>Click to edit master closing slide</a:t>
            </a:r>
          </a:p>
        </p:txBody>
      </p:sp>
      <p:sp>
        <p:nvSpPr>
          <p:cNvPr id="6" name="Date Placeholder 5"/>
          <p:cNvSpPr>
            <a:spLocks noGrp="1"/>
          </p:cNvSpPr>
          <p:nvPr>
            <p:ph type="dt" sz="half" idx="10"/>
          </p:nvPr>
        </p:nvSpPr>
        <p:spPr>
          <a:xfrm>
            <a:off x="8063253" y="4751482"/>
            <a:ext cx="885836" cy="187753"/>
          </a:xfrm>
        </p:spPr>
        <p:txBody>
          <a:bodyPr/>
          <a:lstStyle/>
          <a:p>
            <a:fld id="{75D660D7-90CE-4513-A3CE-C070B9421917}" type="datetime1">
              <a:rPr lang="en-US" smtClean="0"/>
              <a:t>8/5/2026</a:t>
            </a:fld>
            <a:endParaRPr lang="en-US" dirty="0"/>
          </a:p>
        </p:txBody>
      </p:sp>
      <p:sp>
        <p:nvSpPr>
          <p:cNvPr id="10" name="Footer Placeholder 9"/>
          <p:cNvSpPr>
            <a:spLocks noGrp="1"/>
          </p:cNvSpPr>
          <p:nvPr>
            <p:ph type="ftr" sz="quarter" idx="11"/>
          </p:nvPr>
        </p:nvSpPr>
        <p:spPr/>
        <p:txBody>
          <a:bodyPr/>
          <a:lstStyle/>
          <a:p>
            <a:r>
              <a:rPr lang="en-US"/>
              <a:t>PRESENTATION TITLE</a:t>
            </a:r>
            <a:endParaRPr lang="en-US" dirty="0"/>
          </a:p>
        </p:txBody>
      </p:sp>
      <p:sp>
        <p:nvSpPr>
          <p:cNvPr id="11" name="Slide Number Placeholder 10"/>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19" name="Group 18">
            <a:extLst>
              <a:ext uri="{FF2B5EF4-FFF2-40B4-BE49-F238E27FC236}">
                <a16:creationId xmlns:a16="http://schemas.microsoft.com/office/drawing/2014/main" id="{9B2C18FC-29DC-30A0-0360-C5E5735072A4}"/>
              </a:ext>
            </a:extLst>
          </p:cNvPr>
          <p:cNvGrpSpPr/>
          <p:nvPr userDrawn="1"/>
        </p:nvGrpSpPr>
        <p:grpSpPr>
          <a:xfrm>
            <a:off x="0" y="0"/>
            <a:ext cx="9144000" cy="297873"/>
            <a:chOff x="421830" y="1342659"/>
            <a:chExt cx="10018760" cy="290558"/>
          </a:xfrm>
        </p:grpSpPr>
        <p:sp>
          <p:nvSpPr>
            <p:cNvPr id="20" name="Rectangle 19">
              <a:extLst>
                <a:ext uri="{FF2B5EF4-FFF2-40B4-BE49-F238E27FC236}">
                  <a16:creationId xmlns:a16="http://schemas.microsoft.com/office/drawing/2014/main" id="{36231277-A44F-A1F5-03E4-79BB667E118A}"/>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1" name="Rectangle 20">
              <a:extLst>
                <a:ext uri="{FF2B5EF4-FFF2-40B4-BE49-F238E27FC236}">
                  <a16:creationId xmlns:a16="http://schemas.microsoft.com/office/drawing/2014/main" id="{A269444E-AE08-770D-D564-E199EA1B706B}"/>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2" name="Rectangle 21">
              <a:extLst>
                <a:ext uri="{FF2B5EF4-FFF2-40B4-BE49-F238E27FC236}">
                  <a16:creationId xmlns:a16="http://schemas.microsoft.com/office/drawing/2014/main" id="{D7691CF8-1E73-A801-14D7-6110247881EC}"/>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3" name="Rectangle 22">
              <a:extLst>
                <a:ext uri="{FF2B5EF4-FFF2-40B4-BE49-F238E27FC236}">
                  <a16:creationId xmlns:a16="http://schemas.microsoft.com/office/drawing/2014/main" id="{61DC9D66-33DA-E6DF-D54B-2453FA7322A6}"/>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Rectangle 23">
              <a:extLst>
                <a:ext uri="{FF2B5EF4-FFF2-40B4-BE49-F238E27FC236}">
                  <a16:creationId xmlns:a16="http://schemas.microsoft.com/office/drawing/2014/main" id="{5EBB1E0F-DE82-BF28-6F15-1C179C3FA41E}"/>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26" name="Picture 25" descr="University of Waterloo logo">
            <a:extLst>
              <a:ext uri="{FF2B5EF4-FFF2-40B4-BE49-F238E27FC236}">
                <a16:creationId xmlns:a16="http://schemas.microsoft.com/office/drawing/2014/main" id="{5604EBD5-7BE6-8BAD-C10F-F29FF1FC023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63709" y="903302"/>
            <a:ext cx="4805486" cy="3117845"/>
          </a:xfrm>
          <a:prstGeom prst="rect">
            <a:avLst/>
          </a:prstGeom>
        </p:spPr>
      </p:pic>
    </p:spTree>
    <p:extLst>
      <p:ext uri="{BB962C8B-B14F-4D97-AF65-F5344CB8AC3E}">
        <p14:creationId xmlns:p14="http://schemas.microsoft.com/office/powerpoint/2010/main" val="84846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Closing Slide_AL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0069" y="3512127"/>
            <a:ext cx="8043863" cy="1169837"/>
          </a:xfrm>
          <a:noFill/>
        </p:spPr>
        <p:txBody>
          <a:bodyPr wrap="square" rtlCol="0" anchor="ctr" anchorCtr="1">
            <a:noAutofit/>
          </a:bodyPr>
          <a:lstStyle>
            <a:lvl1pPr marL="0" algn="ctr">
              <a:lnSpc>
                <a:spcPct val="75000"/>
              </a:lnSpc>
              <a:defRPr lang="en-US" sz="1350" b="0" i="0" cap="none" baseline="0">
                <a:solidFill>
                  <a:schemeClr val="bg1">
                    <a:alpha val="81000"/>
                  </a:schemeClr>
                </a:solidFill>
                <a:latin typeface="Verdana" charset="0"/>
                <a:ea typeface="Verdana" charset="0"/>
                <a:cs typeface="Verdana" charset="0"/>
              </a:defRPr>
            </a:lvl1pPr>
          </a:lstStyle>
          <a:p>
            <a:pPr marL="0" lvl="0" algn="ctr">
              <a:lnSpc>
                <a:spcPct val="75000"/>
              </a:lnSpc>
            </a:pPr>
            <a:r>
              <a:rPr lang="en-US" dirty="0"/>
              <a:t>Click to edit master closing slide</a:t>
            </a:r>
          </a:p>
        </p:txBody>
      </p:sp>
      <p:sp>
        <p:nvSpPr>
          <p:cNvPr id="6" name="Date Placeholder 5"/>
          <p:cNvSpPr>
            <a:spLocks noGrp="1"/>
          </p:cNvSpPr>
          <p:nvPr>
            <p:ph type="dt" sz="half" idx="10"/>
          </p:nvPr>
        </p:nvSpPr>
        <p:spPr>
          <a:xfrm>
            <a:off x="8063253" y="4751482"/>
            <a:ext cx="885836" cy="187753"/>
          </a:xfrm>
        </p:spPr>
        <p:txBody>
          <a:bodyPr/>
          <a:lstStyle>
            <a:lvl1pPr>
              <a:defRPr>
                <a:solidFill>
                  <a:schemeClr val="bg1"/>
                </a:solidFill>
              </a:defRPr>
            </a:lvl1pPr>
          </a:lstStyle>
          <a:p>
            <a:fld id="{0A368D4B-3D0A-49AB-8EA2-2DC8CB4594DB}" type="datetime1">
              <a:rPr lang="en-US" smtClean="0"/>
              <a:pPr/>
              <a:t>8/5/2026</a:t>
            </a:fld>
            <a:endParaRPr lang="en-US" dirty="0"/>
          </a:p>
        </p:txBody>
      </p:sp>
      <p:sp>
        <p:nvSpPr>
          <p:cNvPr id="7" name="Footer Placeholder 6"/>
          <p:cNvSpPr>
            <a:spLocks noGrp="1"/>
          </p:cNvSpPr>
          <p:nvPr>
            <p:ph type="ftr" sz="quarter" idx="11"/>
          </p:nvPr>
        </p:nvSpPr>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8" name="Slide Number Placeholder 7"/>
          <p:cNvSpPr>
            <a:spLocks noGrp="1"/>
          </p:cNvSpPr>
          <p:nvPr>
            <p:ph type="sldNum" sz="quarter" idx="12"/>
          </p:nvPr>
        </p:nvSpPr>
        <p:spPr/>
        <p:txBody>
          <a:bodyPr/>
          <a:lstStyle>
            <a:lvl1pPr>
              <a:defRPr>
                <a:solidFill>
                  <a:schemeClr val="bg1"/>
                </a:solidFill>
              </a:defRPr>
            </a:lvl1pPr>
          </a:lstStyle>
          <a:p>
            <a:r>
              <a:rPr lang="en-US" dirty="0"/>
              <a:t>PAGE  </a:t>
            </a:r>
            <a:fld id="{93005692-73BE-493E-93AB-ECD6027A7652}" type="slidenum">
              <a:rPr lang="en-US" smtClean="0"/>
              <a:pPr/>
              <a:t>‹#›</a:t>
            </a:fld>
            <a:endParaRPr lang="en-US" dirty="0"/>
          </a:p>
        </p:txBody>
      </p:sp>
      <p:grpSp>
        <p:nvGrpSpPr>
          <p:cNvPr id="3" name="Group 2">
            <a:extLst>
              <a:ext uri="{FF2B5EF4-FFF2-40B4-BE49-F238E27FC236}">
                <a16:creationId xmlns:a16="http://schemas.microsoft.com/office/drawing/2014/main" id="{A3C84CBA-BDD4-B9EC-8FD3-ECC1DF539F9E}"/>
              </a:ext>
            </a:extLst>
          </p:cNvPr>
          <p:cNvGrpSpPr/>
          <p:nvPr userDrawn="1"/>
        </p:nvGrpSpPr>
        <p:grpSpPr>
          <a:xfrm>
            <a:off x="0" y="0"/>
            <a:ext cx="9144000" cy="297873"/>
            <a:chOff x="421830" y="1342659"/>
            <a:chExt cx="10018760" cy="290558"/>
          </a:xfrm>
        </p:grpSpPr>
        <p:sp>
          <p:nvSpPr>
            <p:cNvPr id="4" name="Rectangle 3">
              <a:extLst>
                <a:ext uri="{FF2B5EF4-FFF2-40B4-BE49-F238E27FC236}">
                  <a16:creationId xmlns:a16="http://schemas.microsoft.com/office/drawing/2014/main" id="{EFE04DCE-1B6E-B5CB-9E62-E45B592AFB6A}"/>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5" name="Rectangle 4">
              <a:extLst>
                <a:ext uri="{FF2B5EF4-FFF2-40B4-BE49-F238E27FC236}">
                  <a16:creationId xmlns:a16="http://schemas.microsoft.com/office/drawing/2014/main" id="{18AF4A26-5CAE-1F08-C93F-B41E8E5BB1DB}"/>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11623493-CA34-79CF-0A7F-DF7FA3107102}"/>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ABFBED65-B55C-005E-0B76-59B6F1DB7BD0}"/>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a:extLst>
                <a:ext uri="{FF2B5EF4-FFF2-40B4-BE49-F238E27FC236}">
                  <a16:creationId xmlns:a16="http://schemas.microsoft.com/office/drawing/2014/main" id="{FF170495-1DE0-AF98-003E-5B61D768B50C}"/>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19" name="Picture 18" descr="University of Waterloo logo">
            <a:extLst>
              <a:ext uri="{FF2B5EF4-FFF2-40B4-BE49-F238E27FC236}">
                <a16:creationId xmlns:a16="http://schemas.microsoft.com/office/drawing/2014/main" id="{086A222B-79FE-32D2-AF56-76C91A4EBDD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163709" y="903301"/>
            <a:ext cx="4805486" cy="3117845"/>
          </a:xfrm>
          <a:prstGeom prst="rect">
            <a:avLst/>
          </a:prstGeom>
        </p:spPr>
      </p:pic>
    </p:spTree>
    <p:extLst>
      <p:ext uri="{BB962C8B-B14F-4D97-AF65-F5344CB8AC3E}">
        <p14:creationId xmlns:p14="http://schemas.microsoft.com/office/powerpoint/2010/main" val="51044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Closing Slide_Y+W">
    <p:spTree>
      <p:nvGrpSpPr>
        <p:cNvPr id="1" name=""/>
        <p:cNvGrpSpPr/>
        <p:nvPr/>
      </p:nvGrpSpPr>
      <p:grpSpPr>
        <a:xfrm>
          <a:off x="0" y="0"/>
          <a:ext cx="0" cy="0"/>
          <a:chOff x="0" y="0"/>
          <a:chExt cx="0" cy="0"/>
        </a:xfrm>
      </p:grpSpPr>
      <p:pic>
        <p:nvPicPr>
          <p:cNvPr id="23" name="Picture 22" descr="YOU+WATERLOO">
            <a:extLst>
              <a:ext uri="{FF2B5EF4-FFF2-40B4-BE49-F238E27FC236}">
                <a16:creationId xmlns:a16="http://schemas.microsoft.com/office/drawing/2014/main" id="{28F653FE-3A86-E844-A53F-0361E59D70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65245" y="3438761"/>
            <a:ext cx="1413510" cy="400050"/>
          </a:xfrm>
          <a:prstGeom prst="rect">
            <a:avLst/>
          </a:prstGeom>
        </p:spPr>
      </p:pic>
      <p:pic>
        <p:nvPicPr>
          <p:cNvPr id="24" name="Picture 23">
            <a:extLst>
              <a:ext uri="{FF2B5EF4-FFF2-40B4-BE49-F238E27FC236}">
                <a16:creationId xmlns:a16="http://schemas.microsoft.com/office/drawing/2014/main" id="{48ADE716-1136-A547-A8CE-EAC2B309AAB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126486" y="3952670"/>
            <a:ext cx="2891028" cy="189357"/>
          </a:xfrm>
          <a:prstGeom prst="rect">
            <a:avLst/>
          </a:prstGeom>
        </p:spPr>
      </p:pic>
      <p:sp>
        <p:nvSpPr>
          <p:cNvPr id="6" name="Date Placeholder 5"/>
          <p:cNvSpPr>
            <a:spLocks noGrp="1"/>
          </p:cNvSpPr>
          <p:nvPr>
            <p:ph type="dt" sz="half" idx="10"/>
          </p:nvPr>
        </p:nvSpPr>
        <p:spPr>
          <a:xfrm>
            <a:off x="8063253" y="4751482"/>
            <a:ext cx="885836" cy="187753"/>
          </a:xfrm>
        </p:spPr>
        <p:txBody>
          <a:bodyPr/>
          <a:lstStyle/>
          <a:p>
            <a:fld id="{75D660D7-90CE-4513-A3CE-C070B9421917}" type="datetime1">
              <a:rPr lang="en-US" smtClean="0"/>
              <a:t>8/5/2026</a:t>
            </a:fld>
            <a:endParaRPr lang="en-US" dirty="0"/>
          </a:p>
        </p:txBody>
      </p:sp>
      <p:sp>
        <p:nvSpPr>
          <p:cNvPr id="10" name="Footer Placeholder 9"/>
          <p:cNvSpPr>
            <a:spLocks noGrp="1"/>
          </p:cNvSpPr>
          <p:nvPr>
            <p:ph type="ftr" sz="quarter" idx="11"/>
          </p:nvPr>
        </p:nvSpPr>
        <p:spPr/>
        <p:txBody>
          <a:bodyPr/>
          <a:lstStyle/>
          <a:p>
            <a:r>
              <a:rPr lang="en-US"/>
              <a:t>PRESENTATION TITLE</a:t>
            </a:r>
            <a:endParaRPr lang="en-US" dirty="0"/>
          </a:p>
        </p:txBody>
      </p:sp>
      <p:sp>
        <p:nvSpPr>
          <p:cNvPr id="11" name="Slide Number Placeholder 10"/>
          <p:cNvSpPr>
            <a:spLocks noGrp="1"/>
          </p:cNvSpPr>
          <p:nvPr>
            <p:ph type="sldNum" sz="quarter" idx="12"/>
          </p:nvPr>
        </p:nvSpPr>
        <p:spPr/>
        <p:txBody>
          <a:bodyPr/>
          <a:lstStyle/>
          <a:p>
            <a:r>
              <a:rPr lang="en-US" dirty="0"/>
              <a:t>PAGE  </a:t>
            </a:r>
            <a:fld id="{93005692-73BE-493E-93AB-ECD6027A7652}" type="slidenum">
              <a:rPr lang="en-US" smtClean="0"/>
              <a:pPr/>
              <a:t>‹#›</a:t>
            </a:fld>
            <a:endParaRPr lang="en-US" dirty="0"/>
          </a:p>
        </p:txBody>
      </p:sp>
      <p:grpSp>
        <p:nvGrpSpPr>
          <p:cNvPr id="2" name="Group 1">
            <a:extLst>
              <a:ext uri="{FF2B5EF4-FFF2-40B4-BE49-F238E27FC236}">
                <a16:creationId xmlns:a16="http://schemas.microsoft.com/office/drawing/2014/main" id="{6691E8C1-028B-B8F4-4256-E3712FED0E55}"/>
              </a:ext>
            </a:extLst>
          </p:cNvPr>
          <p:cNvGrpSpPr/>
          <p:nvPr userDrawn="1"/>
        </p:nvGrpSpPr>
        <p:grpSpPr>
          <a:xfrm>
            <a:off x="0" y="0"/>
            <a:ext cx="9144000" cy="297873"/>
            <a:chOff x="421830" y="1342659"/>
            <a:chExt cx="10018760" cy="290558"/>
          </a:xfrm>
        </p:grpSpPr>
        <p:sp>
          <p:nvSpPr>
            <p:cNvPr id="3" name="Rectangle 2">
              <a:extLst>
                <a:ext uri="{FF2B5EF4-FFF2-40B4-BE49-F238E27FC236}">
                  <a16:creationId xmlns:a16="http://schemas.microsoft.com/office/drawing/2014/main" id="{853E403A-BC35-D5C8-A61A-6A21441F2A47}"/>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4" name="Rectangle 3">
              <a:extLst>
                <a:ext uri="{FF2B5EF4-FFF2-40B4-BE49-F238E27FC236}">
                  <a16:creationId xmlns:a16="http://schemas.microsoft.com/office/drawing/2014/main" id="{E0BBAAB5-DC1C-86EB-4372-7AA35FAC264E}"/>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Rectangle 4">
              <a:extLst>
                <a:ext uri="{FF2B5EF4-FFF2-40B4-BE49-F238E27FC236}">
                  <a16:creationId xmlns:a16="http://schemas.microsoft.com/office/drawing/2014/main" id="{C06E0FE3-0020-4B30-798D-E8A1A63EEAD4}"/>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4F32F16E-6FB3-59D9-5ABB-055FA23EB8BF}"/>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Rectangle 15">
              <a:extLst>
                <a:ext uri="{FF2B5EF4-FFF2-40B4-BE49-F238E27FC236}">
                  <a16:creationId xmlns:a16="http://schemas.microsoft.com/office/drawing/2014/main" id="{A4B425B3-553E-0171-4C59-CD7445926E13}"/>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17" name="Picture 16" descr="University of Waterloo logo">
            <a:extLst>
              <a:ext uri="{FF2B5EF4-FFF2-40B4-BE49-F238E27FC236}">
                <a16:creationId xmlns:a16="http://schemas.microsoft.com/office/drawing/2014/main" id="{0E8EB7D6-3776-0C1B-E0DD-A6CD3262A46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19251" y="671665"/>
            <a:ext cx="4317950" cy="2801528"/>
          </a:xfrm>
          <a:prstGeom prst="rect">
            <a:avLst/>
          </a:prstGeom>
        </p:spPr>
      </p:pic>
    </p:spTree>
    <p:extLst>
      <p:ext uri="{BB962C8B-B14F-4D97-AF65-F5344CB8AC3E}">
        <p14:creationId xmlns:p14="http://schemas.microsoft.com/office/powerpoint/2010/main" val="145408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_Closing Slide_Y+W_ALT">
    <p:bg>
      <p:bgPr>
        <a:solidFill>
          <a:schemeClr val="tx1"/>
        </a:solidFill>
        <a:effectLst/>
      </p:bgPr>
    </p:bg>
    <p:spTree>
      <p:nvGrpSpPr>
        <p:cNvPr id="1" name=""/>
        <p:cNvGrpSpPr/>
        <p:nvPr/>
      </p:nvGrpSpPr>
      <p:grpSpPr>
        <a:xfrm>
          <a:off x="0" y="0"/>
          <a:ext cx="0" cy="0"/>
          <a:chOff x="0" y="0"/>
          <a:chExt cx="0" cy="0"/>
        </a:xfrm>
      </p:grpSpPr>
      <p:sp>
        <p:nvSpPr>
          <p:cNvPr id="6" name="Date Placeholder 5"/>
          <p:cNvSpPr>
            <a:spLocks noGrp="1"/>
          </p:cNvSpPr>
          <p:nvPr>
            <p:ph type="dt" sz="half" idx="10"/>
          </p:nvPr>
        </p:nvSpPr>
        <p:spPr>
          <a:xfrm>
            <a:off x="8063253" y="4751482"/>
            <a:ext cx="885836" cy="187753"/>
          </a:xfrm>
        </p:spPr>
        <p:txBody>
          <a:bodyPr/>
          <a:lstStyle>
            <a:lvl1pPr>
              <a:defRPr>
                <a:solidFill>
                  <a:schemeClr val="bg1"/>
                </a:solidFill>
              </a:defRPr>
            </a:lvl1pPr>
          </a:lstStyle>
          <a:p>
            <a:fld id="{0A368D4B-3D0A-49AB-8EA2-2DC8CB4594DB}" type="datetime1">
              <a:rPr lang="en-US" smtClean="0"/>
              <a:pPr/>
              <a:t>8/5/2026</a:t>
            </a:fld>
            <a:endParaRPr lang="en-US" dirty="0"/>
          </a:p>
        </p:txBody>
      </p:sp>
      <p:sp>
        <p:nvSpPr>
          <p:cNvPr id="7" name="Footer Placeholder 6"/>
          <p:cNvSpPr>
            <a:spLocks noGrp="1"/>
          </p:cNvSpPr>
          <p:nvPr>
            <p:ph type="ftr" sz="quarter" idx="11"/>
          </p:nvPr>
        </p:nvSpPr>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8" name="Slide Number Placeholder 7"/>
          <p:cNvSpPr>
            <a:spLocks noGrp="1"/>
          </p:cNvSpPr>
          <p:nvPr>
            <p:ph type="sldNum" sz="quarter" idx="12"/>
          </p:nvPr>
        </p:nvSpPr>
        <p:spPr/>
        <p:txBody>
          <a:bodyPr/>
          <a:lstStyle>
            <a:lvl1pPr>
              <a:defRPr>
                <a:solidFill>
                  <a:schemeClr val="bg1"/>
                </a:solidFill>
              </a:defRPr>
            </a:lvl1pPr>
          </a:lstStyle>
          <a:p>
            <a:r>
              <a:rPr lang="en-US" dirty="0"/>
              <a:t>PAGE  </a:t>
            </a:r>
            <a:fld id="{93005692-73BE-493E-93AB-ECD6027A7652}" type="slidenum">
              <a:rPr lang="en-US" smtClean="0"/>
              <a:pPr/>
              <a:t>‹#›</a:t>
            </a:fld>
            <a:endParaRPr lang="en-US" dirty="0"/>
          </a:p>
        </p:txBody>
      </p:sp>
      <p:pic>
        <p:nvPicPr>
          <p:cNvPr id="21" name="Picture 20" descr="YOU+WATERLOO">
            <a:extLst>
              <a:ext uri="{FF2B5EF4-FFF2-40B4-BE49-F238E27FC236}">
                <a16:creationId xmlns:a16="http://schemas.microsoft.com/office/drawing/2014/main" id="{61B2F895-74F6-5245-9741-0020E25D8A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65245" y="3444024"/>
            <a:ext cx="1413510" cy="400050"/>
          </a:xfrm>
          <a:prstGeom prst="rect">
            <a:avLst/>
          </a:prstGeom>
        </p:spPr>
      </p:pic>
      <p:pic>
        <p:nvPicPr>
          <p:cNvPr id="22" name="Picture 21">
            <a:extLst>
              <a:ext uri="{FF2B5EF4-FFF2-40B4-BE49-F238E27FC236}">
                <a16:creationId xmlns:a16="http://schemas.microsoft.com/office/drawing/2014/main" id="{1D46E8A0-B6BB-1D40-8410-044E5B20399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126486" y="3957934"/>
            <a:ext cx="2891028" cy="189357"/>
          </a:xfrm>
          <a:prstGeom prst="rect">
            <a:avLst/>
          </a:prstGeom>
        </p:spPr>
      </p:pic>
      <p:sp>
        <p:nvSpPr>
          <p:cNvPr id="3" name="TextBox 2">
            <a:extLst>
              <a:ext uri="{FF2B5EF4-FFF2-40B4-BE49-F238E27FC236}">
                <a16:creationId xmlns:a16="http://schemas.microsoft.com/office/drawing/2014/main" id="{D4747904-A0FC-F14A-9236-E3A1ADBB8DEF}"/>
              </a:ext>
            </a:extLst>
          </p:cNvPr>
          <p:cNvSpPr txBox="1"/>
          <p:nvPr userDrawn="1"/>
        </p:nvSpPr>
        <p:spPr>
          <a:xfrm>
            <a:off x="3638551" y="5435600"/>
            <a:ext cx="184731" cy="253916"/>
          </a:xfrm>
          <a:prstGeom prst="rect">
            <a:avLst/>
          </a:prstGeom>
          <a:noFill/>
        </p:spPr>
        <p:txBody>
          <a:bodyPr wrap="none" rtlCol="0">
            <a:spAutoFit/>
          </a:bodyPr>
          <a:lstStyle/>
          <a:p>
            <a:endParaRPr lang="en-US" sz="1050" dirty="0"/>
          </a:p>
        </p:txBody>
      </p:sp>
      <p:grpSp>
        <p:nvGrpSpPr>
          <p:cNvPr id="2" name="Group 1">
            <a:extLst>
              <a:ext uri="{FF2B5EF4-FFF2-40B4-BE49-F238E27FC236}">
                <a16:creationId xmlns:a16="http://schemas.microsoft.com/office/drawing/2014/main" id="{3D286E6D-0D71-65B9-5A2A-13BC64D090E5}"/>
              </a:ext>
            </a:extLst>
          </p:cNvPr>
          <p:cNvGrpSpPr/>
          <p:nvPr userDrawn="1"/>
        </p:nvGrpSpPr>
        <p:grpSpPr>
          <a:xfrm>
            <a:off x="0" y="0"/>
            <a:ext cx="9144000" cy="297873"/>
            <a:chOff x="421830" y="1342659"/>
            <a:chExt cx="10018760" cy="290558"/>
          </a:xfrm>
        </p:grpSpPr>
        <p:sp>
          <p:nvSpPr>
            <p:cNvPr id="4" name="Rectangle 3">
              <a:extLst>
                <a:ext uri="{FF2B5EF4-FFF2-40B4-BE49-F238E27FC236}">
                  <a16:creationId xmlns:a16="http://schemas.microsoft.com/office/drawing/2014/main" id="{094DCB05-C5B2-F917-DEBD-1ADFF9EF49FB}"/>
                </a:ext>
              </a:extLst>
            </p:cNvPr>
            <p:cNvSpPr/>
            <p:nvPr userDrawn="1"/>
          </p:nvSpPr>
          <p:spPr>
            <a:xfrm>
              <a:off x="421831" y="1487938"/>
              <a:ext cx="2532791" cy="145279"/>
            </a:xfrm>
            <a:prstGeom prst="rect">
              <a:avLst/>
            </a:prstGeom>
            <a:solidFill>
              <a:srgbClr val="F2E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5" name="Rectangle 4">
              <a:extLst>
                <a:ext uri="{FF2B5EF4-FFF2-40B4-BE49-F238E27FC236}">
                  <a16:creationId xmlns:a16="http://schemas.microsoft.com/office/drawing/2014/main" id="{1EC16BE5-37EB-7BF9-91C1-1DD99FB6DF48}"/>
                </a:ext>
              </a:extLst>
            </p:cNvPr>
            <p:cNvSpPr/>
            <p:nvPr userDrawn="1"/>
          </p:nvSpPr>
          <p:spPr>
            <a:xfrm>
              <a:off x="2928836" y="1487938"/>
              <a:ext cx="2503918" cy="145279"/>
            </a:xfrm>
            <a:prstGeom prst="rect">
              <a:avLst/>
            </a:prstGeom>
            <a:solidFill>
              <a:srgbClr val="FA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F643753E-1D6D-DAC7-EEB3-784F18B6ACE7}"/>
                </a:ext>
              </a:extLst>
            </p:cNvPr>
            <p:cNvSpPr/>
            <p:nvPr userDrawn="1"/>
          </p:nvSpPr>
          <p:spPr>
            <a:xfrm>
              <a:off x="5432754" y="1487938"/>
              <a:ext cx="2503918" cy="145279"/>
            </a:xfrm>
            <a:prstGeom prst="rect">
              <a:avLst/>
            </a:prstGeom>
            <a:solidFill>
              <a:srgbClr val="FED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95A03DC8-13E8-7109-1E6E-7D037DB2C7A0}"/>
                </a:ext>
              </a:extLst>
            </p:cNvPr>
            <p:cNvSpPr/>
            <p:nvPr userDrawn="1"/>
          </p:nvSpPr>
          <p:spPr>
            <a:xfrm>
              <a:off x="7936672" y="1487938"/>
              <a:ext cx="2503918" cy="145279"/>
            </a:xfrm>
            <a:prstGeom prst="rect">
              <a:avLst/>
            </a:prstGeom>
            <a:solidFill>
              <a:srgbClr val="EBA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 name="Rectangle 10">
              <a:extLst>
                <a:ext uri="{FF2B5EF4-FFF2-40B4-BE49-F238E27FC236}">
                  <a16:creationId xmlns:a16="http://schemas.microsoft.com/office/drawing/2014/main" id="{7187BAEF-5621-E3DD-3CE7-8D8AEF27527F}"/>
                </a:ext>
              </a:extLst>
            </p:cNvPr>
            <p:cNvSpPr/>
            <p:nvPr userDrawn="1"/>
          </p:nvSpPr>
          <p:spPr>
            <a:xfrm>
              <a:off x="421830" y="1342659"/>
              <a:ext cx="10018759" cy="145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pic>
        <p:nvPicPr>
          <p:cNvPr id="19" name="Picture 18" descr="University of Waterloo logo">
            <a:extLst>
              <a:ext uri="{FF2B5EF4-FFF2-40B4-BE49-F238E27FC236}">
                <a16:creationId xmlns:a16="http://schemas.microsoft.com/office/drawing/2014/main" id="{468B2007-5BEA-A5A1-19B5-A9DE3EF8F4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2419250" y="671665"/>
            <a:ext cx="4317952" cy="2801528"/>
          </a:xfrm>
          <a:prstGeom prst="rect">
            <a:avLst/>
          </a:prstGeom>
        </p:spPr>
      </p:pic>
    </p:spTree>
    <p:extLst>
      <p:ext uri="{BB962C8B-B14F-4D97-AF65-F5344CB8AC3E}">
        <p14:creationId xmlns:p14="http://schemas.microsoft.com/office/powerpoint/2010/main" val="96026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04067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135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78"/>
        <p:cNvGrpSpPr/>
        <p:nvPr/>
      </p:nvGrpSpPr>
      <p:grpSpPr>
        <a:xfrm>
          <a:off x="0" y="0"/>
          <a:ext cx="0" cy="0"/>
          <a:chOff x="0" y="0"/>
          <a:chExt cx="0" cy="0"/>
        </a:xfrm>
      </p:grpSpPr>
      <p:sp>
        <p:nvSpPr>
          <p:cNvPr id="1279" name="Google Shape;1279;p7"/>
          <p:cNvSpPr/>
          <p:nvPr/>
        </p:nvSpPr>
        <p:spPr>
          <a:xfrm>
            <a:off x="6579675" y="-16650"/>
            <a:ext cx="25641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1280" name="Google Shape;1280;p7"/>
          <p:cNvGrpSpPr/>
          <p:nvPr/>
        </p:nvGrpSpPr>
        <p:grpSpPr>
          <a:xfrm>
            <a:off x="-305775" y="-381706"/>
            <a:ext cx="1327798" cy="1982488"/>
            <a:chOff x="-305775" y="-381706"/>
            <a:chExt cx="1327798" cy="1982488"/>
          </a:xfrm>
        </p:grpSpPr>
        <p:grpSp>
          <p:nvGrpSpPr>
            <p:cNvPr id="1281" name="Google Shape;1281;p7"/>
            <p:cNvGrpSpPr/>
            <p:nvPr/>
          </p:nvGrpSpPr>
          <p:grpSpPr>
            <a:xfrm rot="-2148048">
              <a:off x="-148586" y="-166989"/>
              <a:ext cx="1013425" cy="864742"/>
              <a:chOff x="-469100" y="3905588"/>
              <a:chExt cx="1352550" cy="1154113"/>
            </a:xfrm>
          </p:grpSpPr>
          <p:grpSp>
            <p:nvGrpSpPr>
              <p:cNvPr id="1282" name="Google Shape;1282;p7"/>
              <p:cNvGrpSpPr/>
              <p:nvPr/>
            </p:nvGrpSpPr>
            <p:grpSpPr>
              <a:xfrm>
                <a:off x="-469100" y="3905588"/>
                <a:ext cx="1352550" cy="1154113"/>
                <a:chOff x="-469100" y="3905588"/>
                <a:chExt cx="1352550" cy="1154113"/>
              </a:xfrm>
            </p:grpSpPr>
            <p:sp>
              <p:nvSpPr>
                <p:cNvPr id="1283" name="Google Shape;1283;p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4" name="Google Shape;1284;p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5" name="Google Shape;1285;p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6" name="Google Shape;1286;p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87" name="Google Shape;1287;p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8" name="Google Shape;1288;p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9" name="Google Shape;1289;p7"/>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0" name="Google Shape;1290;p7"/>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1" name="Google Shape;1291;p7"/>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2" name="Google Shape;1292;p7"/>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3" name="Google Shape;1293;p7"/>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4" name="Google Shape;1294;p7"/>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5" name="Google Shape;1295;p7"/>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6" name="Google Shape;1296;p7"/>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7" name="Google Shape;1297;p7"/>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8" name="Google Shape;1298;p7"/>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9" name="Google Shape;1299;p7"/>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0" name="Google Shape;1300;p7"/>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1" name="Google Shape;1301;p7"/>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2" name="Google Shape;1302;p7"/>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3" name="Google Shape;1303;p7"/>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4" name="Google Shape;1304;p7"/>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5" name="Google Shape;1305;p7"/>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6" name="Google Shape;1306;p7"/>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7" name="Google Shape;1307;p7"/>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8" name="Google Shape;1308;p7"/>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9" name="Google Shape;1309;p7"/>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0" name="Google Shape;1310;p7"/>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1" name="Google Shape;1311;p7"/>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2" name="Google Shape;1312;p7"/>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3" name="Google Shape;1313;p7"/>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4" name="Google Shape;1314;p7"/>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5" name="Google Shape;1315;p7"/>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6" name="Google Shape;1316;p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7" name="Google Shape;1317;p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8" name="Google Shape;1318;p7"/>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9" name="Google Shape;1319;p7"/>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0" name="Google Shape;1320;p7"/>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1" name="Google Shape;1321;p7"/>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2" name="Google Shape;1322;p7"/>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3" name="Google Shape;1323;p7"/>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4" name="Google Shape;1324;p7"/>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5" name="Google Shape;1325;p7"/>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6" name="Google Shape;1326;p7"/>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7" name="Google Shape;1327;p7"/>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8" name="Google Shape;1328;p7"/>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9" name="Google Shape;1329;p7"/>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0" name="Google Shape;1330;p7"/>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1" name="Google Shape;1331;p7"/>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2" name="Google Shape;1332;p7"/>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3" name="Google Shape;1333;p7"/>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4" name="Google Shape;1334;p7"/>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5" name="Google Shape;1335;p7"/>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6" name="Google Shape;1336;p7"/>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7" name="Google Shape;1337;p7"/>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8" name="Google Shape;1338;p7"/>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9" name="Google Shape;1339;p7"/>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0" name="Google Shape;1340;p7"/>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1" name="Google Shape;1341;p7"/>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2" name="Google Shape;1342;p7"/>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3" name="Google Shape;1343;p7"/>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4" name="Google Shape;1344;p7"/>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5" name="Google Shape;1345;p7"/>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6" name="Google Shape;1346;p7"/>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7" name="Google Shape;1347;p7"/>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8" name="Google Shape;1348;p7"/>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9" name="Google Shape;1349;p7"/>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0" name="Google Shape;1350;p7"/>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1" name="Google Shape;1351;p7"/>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2" name="Google Shape;1352;p7"/>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3" name="Google Shape;1353;p7"/>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54" name="Google Shape;1354;p7"/>
            <p:cNvGrpSpPr/>
            <p:nvPr/>
          </p:nvGrpSpPr>
          <p:grpSpPr>
            <a:xfrm rot="6366501">
              <a:off x="-274015" y="930969"/>
              <a:ext cx="653230" cy="557392"/>
              <a:chOff x="-469100" y="3905588"/>
              <a:chExt cx="1352550" cy="1154113"/>
            </a:xfrm>
          </p:grpSpPr>
          <p:grpSp>
            <p:nvGrpSpPr>
              <p:cNvPr id="1355" name="Google Shape;1355;p7"/>
              <p:cNvGrpSpPr/>
              <p:nvPr/>
            </p:nvGrpSpPr>
            <p:grpSpPr>
              <a:xfrm>
                <a:off x="-469100" y="3905588"/>
                <a:ext cx="1352550" cy="1154113"/>
                <a:chOff x="-469100" y="3905588"/>
                <a:chExt cx="1352550" cy="1154113"/>
              </a:xfrm>
            </p:grpSpPr>
            <p:sp>
              <p:nvSpPr>
                <p:cNvPr id="1356" name="Google Shape;1356;p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7" name="Google Shape;1357;p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8" name="Google Shape;1358;p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9" name="Google Shape;1359;p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60" name="Google Shape;1360;p7"/>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1" name="Google Shape;1361;p7"/>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2" name="Google Shape;1362;p7"/>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3" name="Google Shape;1363;p7"/>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4" name="Google Shape;1364;p7"/>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5" name="Google Shape;1365;p7"/>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6" name="Google Shape;1366;p7"/>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7" name="Google Shape;1367;p7"/>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8" name="Google Shape;1368;p7"/>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9" name="Google Shape;1369;p7"/>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0" name="Google Shape;1370;p7"/>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1" name="Google Shape;1371;p7"/>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2" name="Google Shape;1372;p7"/>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3" name="Google Shape;1373;p7"/>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4" name="Google Shape;1374;p7"/>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5" name="Google Shape;1375;p7"/>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6" name="Google Shape;1376;p7"/>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7" name="Google Shape;1377;p7"/>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8" name="Google Shape;1378;p7"/>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9" name="Google Shape;1379;p7"/>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0" name="Google Shape;1380;p7"/>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1" name="Google Shape;1381;p7"/>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2" name="Google Shape;1382;p7"/>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3" name="Google Shape;1383;p7"/>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4" name="Google Shape;1384;p7"/>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5" name="Google Shape;1385;p7"/>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6" name="Google Shape;1386;p7"/>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7" name="Google Shape;1387;p7"/>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8" name="Google Shape;1388;p7"/>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9" name="Google Shape;1389;p7"/>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0" name="Google Shape;1390;p7"/>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1" name="Google Shape;1391;p7"/>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2" name="Google Shape;1392;p7"/>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3" name="Google Shape;1393;p7"/>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4" name="Google Shape;1394;p7"/>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5" name="Google Shape;1395;p7"/>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6" name="Google Shape;1396;p7"/>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7" name="Google Shape;1397;p7"/>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8" name="Google Shape;1398;p7"/>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9" name="Google Shape;1399;p7"/>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0" name="Google Shape;1400;p7"/>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1" name="Google Shape;1401;p7"/>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2" name="Google Shape;1402;p7"/>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3" name="Google Shape;1403;p7"/>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4" name="Google Shape;1404;p7"/>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5" name="Google Shape;1405;p7"/>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6" name="Google Shape;1406;p7"/>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7" name="Google Shape;1407;p7"/>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8" name="Google Shape;1408;p7"/>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9" name="Google Shape;1409;p7"/>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0" name="Google Shape;1410;p7"/>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1" name="Google Shape;1411;p7"/>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2" name="Google Shape;1412;p7"/>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3" name="Google Shape;1413;p7"/>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4" name="Google Shape;1414;p7"/>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5" name="Google Shape;1415;p7"/>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6" name="Google Shape;1416;p7"/>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7" name="Google Shape;1417;p7"/>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8" name="Google Shape;1418;p7"/>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9" name="Google Shape;1419;p7"/>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0" name="Google Shape;1420;p7"/>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1" name="Google Shape;1421;p7"/>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2" name="Google Shape;1422;p7"/>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3" name="Google Shape;1423;p7"/>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4" name="Google Shape;1424;p7"/>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5" name="Google Shape;1425;p7"/>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6" name="Google Shape;1426;p7"/>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427" name="Google Shape;1427;p7"/>
          <p:cNvSpPr txBox="1">
            <a:spLocks noGrp="1"/>
          </p:cNvSpPr>
          <p:nvPr>
            <p:ph type="title"/>
          </p:nvPr>
        </p:nvSpPr>
        <p:spPr>
          <a:xfrm>
            <a:off x="720000" y="1180950"/>
            <a:ext cx="3421500" cy="1102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428" name="Google Shape;1428;p7"/>
          <p:cNvSpPr txBox="1">
            <a:spLocks noGrp="1"/>
          </p:cNvSpPr>
          <p:nvPr>
            <p:ph type="body" idx="1"/>
          </p:nvPr>
        </p:nvSpPr>
        <p:spPr>
          <a:xfrm>
            <a:off x="720000" y="2283750"/>
            <a:ext cx="3735900" cy="1678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solidFill>
                  <a:srgbClr val="434343"/>
                </a:solidFill>
              </a:defRPr>
            </a:lvl1pPr>
            <a:lvl2pPr marL="914400" lvl="1" indent="-304800" rtl="0">
              <a:lnSpc>
                <a:spcPct val="115000"/>
              </a:lnSpc>
              <a:spcBef>
                <a:spcPts val="0"/>
              </a:spcBef>
              <a:spcAft>
                <a:spcPts val="0"/>
              </a:spcAft>
              <a:buSzPts val="1200"/>
              <a:buChar char="○"/>
              <a:defRPr>
                <a:solidFill>
                  <a:srgbClr val="434343"/>
                </a:solidFill>
              </a:defRPr>
            </a:lvl2pPr>
            <a:lvl3pPr marL="1371600" lvl="2" indent="-304800" rtl="0">
              <a:lnSpc>
                <a:spcPct val="115000"/>
              </a:lnSpc>
              <a:spcBef>
                <a:spcPts val="0"/>
              </a:spcBef>
              <a:spcAft>
                <a:spcPts val="0"/>
              </a:spcAft>
              <a:buSzPts val="1200"/>
              <a:buChar char="■"/>
              <a:defRPr>
                <a:solidFill>
                  <a:srgbClr val="434343"/>
                </a:solidFill>
              </a:defRPr>
            </a:lvl3pPr>
            <a:lvl4pPr marL="1828800" lvl="3" indent="-304800" rtl="0">
              <a:lnSpc>
                <a:spcPct val="115000"/>
              </a:lnSpc>
              <a:spcBef>
                <a:spcPts val="0"/>
              </a:spcBef>
              <a:spcAft>
                <a:spcPts val="0"/>
              </a:spcAft>
              <a:buSzPts val="1200"/>
              <a:buChar char="●"/>
              <a:defRPr>
                <a:solidFill>
                  <a:srgbClr val="434343"/>
                </a:solidFill>
              </a:defRPr>
            </a:lvl4pPr>
            <a:lvl5pPr marL="2286000" lvl="4" indent="-304800" rtl="0">
              <a:lnSpc>
                <a:spcPct val="115000"/>
              </a:lnSpc>
              <a:spcBef>
                <a:spcPts val="0"/>
              </a:spcBef>
              <a:spcAft>
                <a:spcPts val="0"/>
              </a:spcAft>
              <a:buSzPts val="1200"/>
              <a:buChar char="○"/>
              <a:defRPr>
                <a:solidFill>
                  <a:srgbClr val="434343"/>
                </a:solidFill>
              </a:defRPr>
            </a:lvl5pPr>
            <a:lvl6pPr marL="2743200" lvl="5" indent="-304800" rtl="0">
              <a:lnSpc>
                <a:spcPct val="115000"/>
              </a:lnSpc>
              <a:spcBef>
                <a:spcPts val="0"/>
              </a:spcBef>
              <a:spcAft>
                <a:spcPts val="0"/>
              </a:spcAft>
              <a:buSzPts val="1200"/>
              <a:buChar char="■"/>
              <a:defRPr>
                <a:solidFill>
                  <a:srgbClr val="434343"/>
                </a:solidFill>
              </a:defRPr>
            </a:lvl6pPr>
            <a:lvl7pPr marL="3200400" lvl="6" indent="-304800" rtl="0">
              <a:lnSpc>
                <a:spcPct val="115000"/>
              </a:lnSpc>
              <a:spcBef>
                <a:spcPts val="0"/>
              </a:spcBef>
              <a:spcAft>
                <a:spcPts val="0"/>
              </a:spcAft>
              <a:buSzPts val="1200"/>
              <a:buChar char="●"/>
              <a:defRPr>
                <a:solidFill>
                  <a:srgbClr val="434343"/>
                </a:solidFill>
              </a:defRPr>
            </a:lvl7pPr>
            <a:lvl8pPr marL="3657600" lvl="7" indent="-304800" rtl="0">
              <a:lnSpc>
                <a:spcPct val="115000"/>
              </a:lnSpc>
              <a:spcBef>
                <a:spcPts val="0"/>
              </a:spcBef>
              <a:spcAft>
                <a:spcPts val="0"/>
              </a:spcAft>
              <a:buSzPts val="1200"/>
              <a:buChar char="○"/>
              <a:defRPr>
                <a:solidFill>
                  <a:srgbClr val="434343"/>
                </a:solidFill>
              </a:defRPr>
            </a:lvl8pPr>
            <a:lvl9pPr marL="4114800" lvl="8" indent="-304800" rtl="0">
              <a:lnSpc>
                <a:spcPct val="115000"/>
              </a:lnSpc>
              <a:spcBef>
                <a:spcPts val="0"/>
              </a:spcBef>
              <a:spcAft>
                <a:spcPts val="0"/>
              </a:spcAft>
              <a:buSzPts val="1200"/>
              <a:buChar char="■"/>
              <a:defRPr>
                <a:solidFill>
                  <a:srgbClr val="434343"/>
                </a:solidFill>
              </a:defRPr>
            </a:lvl9pPr>
          </a:lstStyle>
          <a:p>
            <a:endParaRPr/>
          </a:p>
        </p:txBody>
      </p:sp>
      <p:sp>
        <p:nvSpPr>
          <p:cNvPr id="1429" name="Google Shape;1429;p7"/>
          <p:cNvSpPr>
            <a:spLocks noGrp="1"/>
          </p:cNvSpPr>
          <p:nvPr>
            <p:ph type="pic" idx="2"/>
          </p:nvPr>
        </p:nvSpPr>
        <p:spPr>
          <a:xfrm>
            <a:off x="5271150" y="535000"/>
            <a:ext cx="3173700" cy="40734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30"/>
        <p:cNvGrpSpPr/>
        <p:nvPr/>
      </p:nvGrpSpPr>
      <p:grpSpPr>
        <a:xfrm>
          <a:off x="0" y="0"/>
          <a:ext cx="0" cy="0"/>
          <a:chOff x="0" y="0"/>
          <a:chExt cx="0" cy="0"/>
        </a:xfrm>
      </p:grpSpPr>
      <p:sp>
        <p:nvSpPr>
          <p:cNvPr id="1431" name="Google Shape;1431;p8"/>
          <p:cNvSpPr txBox="1">
            <a:spLocks noGrp="1"/>
          </p:cNvSpPr>
          <p:nvPr>
            <p:ph type="title"/>
          </p:nvPr>
        </p:nvSpPr>
        <p:spPr>
          <a:xfrm>
            <a:off x="2724150" y="1307100"/>
            <a:ext cx="36957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432" name="Google Shape;1432;p8"/>
          <p:cNvSpPr/>
          <p:nvPr/>
        </p:nvSpPr>
        <p:spPr>
          <a:xfrm rot="10800000" flipH="1">
            <a:off x="-20050" y="-16654"/>
            <a:ext cx="5412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1433" name="Google Shape;1433;p8"/>
          <p:cNvGrpSpPr/>
          <p:nvPr/>
        </p:nvGrpSpPr>
        <p:grpSpPr>
          <a:xfrm rot="10800000" flipH="1">
            <a:off x="-178321" y="-222775"/>
            <a:ext cx="9427375" cy="5201223"/>
            <a:chOff x="-178321" y="148398"/>
            <a:chExt cx="9427375" cy="5201223"/>
          </a:xfrm>
        </p:grpSpPr>
        <p:grpSp>
          <p:nvGrpSpPr>
            <p:cNvPr id="1434" name="Google Shape;1434;p8"/>
            <p:cNvGrpSpPr/>
            <p:nvPr/>
          </p:nvGrpSpPr>
          <p:grpSpPr>
            <a:xfrm>
              <a:off x="-178321" y="3867379"/>
              <a:ext cx="1218475" cy="1482242"/>
              <a:chOff x="7491913" y="372038"/>
              <a:chExt cx="1503363" cy="1828800"/>
            </a:xfrm>
          </p:grpSpPr>
          <p:sp>
            <p:nvSpPr>
              <p:cNvPr id="1435" name="Google Shape;1435;p8"/>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6" name="Google Shape;1436;p8"/>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7" name="Google Shape;1437;p8"/>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8" name="Google Shape;1438;p8"/>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9" name="Google Shape;1439;p8"/>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0" name="Google Shape;1440;p8"/>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1" name="Google Shape;1441;p8"/>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2" name="Google Shape;1442;p8"/>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3" name="Google Shape;1443;p8"/>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4" name="Google Shape;1444;p8"/>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5" name="Google Shape;1445;p8"/>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6" name="Google Shape;1446;p8"/>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7" name="Google Shape;1447;p8"/>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8" name="Google Shape;1448;p8"/>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9" name="Google Shape;1449;p8"/>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0" name="Google Shape;1450;p8"/>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1" name="Google Shape;1451;p8"/>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2" name="Google Shape;1452;p8"/>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3" name="Google Shape;1453;p8"/>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4" name="Google Shape;1454;p8"/>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5" name="Google Shape;1455;p8"/>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6" name="Google Shape;1456;p8"/>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7" name="Google Shape;1457;p8"/>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8" name="Google Shape;1458;p8"/>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9" name="Google Shape;1459;p8"/>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0" name="Google Shape;1460;p8"/>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1" name="Google Shape;1461;p8"/>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2" name="Google Shape;1462;p8"/>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3" name="Google Shape;1463;p8"/>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4" name="Google Shape;1464;p8"/>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5" name="Google Shape;1465;p8"/>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6" name="Google Shape;1466;p8"/>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7" name="Google Shape;1467;p8"/>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8" name="Google Shape;1468;p8"/>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9" name="Google Shape;1469;p8"/>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0" name="Google Shape;1470;p8"/>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1" name="Google Shape;1471;p8"/>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2" name="Google Shape;1472;p8"/>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3" name="Google Shape;1473;p8"/>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4" name="Google Shape;1474;p8"/>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5" name="Google Shape;1475;p8"/>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6" name="Google Shape;1476;p8"/>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7" name="Google Shape;1477;p8"/>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8" name="Google Shape;1478;p8"/>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9" name="Google Shape;1479;p8"/>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0" name="Google Shape;1480;p8"/>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1" name="Google Shape;1481;p8"/>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2" name="Google Shape;1482;p8"/>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3" name="Google Shape;1483;p8"/>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4" name="Google Shape;1484;p8"/>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5" name="Google Shape;1485;p8"/>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6" name="Google Shape;1486;p8"/>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7" name="Google Shape;1487;p8"/>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8" name="Google Shape;1488;p8"/>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9" name="Google Shape;1489;p8"/>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0" name="Google Shape;1490;p8"/>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1" name="Google Shape;1491;p8"/>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92" name="Google Shape;1492;p8"/>
            <p:cNvGrpSpPr/>
            <p:nvPr/>
          </p:nvGrpSpPr>
          <p:grpSpPr>
            <a:xfrm>
              <a:off x="8545205" y="148398"/>
              <a:ext cx="703850" cy="1575286"/>
              <a:chOff x="8545205" y="148398"/>
              <a:chExt cx="703850" cy="1575286"/>
            </a:xfrm>
          </p:grpSpPr>
          <p:grpSp>
            <p:nvGrpSpPr>
              <p:cNvPr id="1493" name="Google Shape;1493;p8"/>
              <p:cNvGrpSpPr/>
              <p:nvPr/>
            </p:nvGrpSpPr>
            <p:grpSpPr>
              <a:xfrm rot="10800000" flipH="1">
                <a:off x="8545205" y="148398"/>
                <a:ext cx="676795" cy="937712"/>
                <a:chOff x="8260675" y="2995400"/>
                <a:chExt cx="811213" cy="1123950"/>
              </a:xfrm>
            </p:grpSpPr>
            <p:sp>
              <p:nvSpPr>
                <p:cNvPr id="1494" name="Google Shape;1494;p8"/>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5" name="Google Shape;1495;p8"/>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6" name="Google Shape;1496;p8"/>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7" name="Google Shape;1497;p8"/>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8" name="Google Shape;1498;p8"/>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9" name="Google Shape;1499;p8"/>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0" name="Google Shape;1500;p8"/>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1" name="Google Shape;1501;p8"/>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2" name="Google Shape;1502;p8"/>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3" name="Google Shape;1503;p8"/>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4" name="Google Shape;1504;p8"/>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5" name="Google Shape;1505;p8"/>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6" name="Google Shape;1506;p8"/>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7" name="Google Shape;1507;p8"/>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08" name="Google Shape;1508;p8"/>
              <p:cNvGrpSpPr/>
              <p:nvPr/>
            </p:nvGrpSpPr>
            <p:grpSpPr>
              <a:xfrm rot="2700000" flipH="1">
                <a:off x="8721503" y="1120437"/>
                <a:ext cx="392696" cy="544088"/>
                <a:chOff x="8260675" y="2995400"/>
                <a:chExt cx="811213" cy="1123950"/>
              </a:xfrm>
            </p:grpSpPr>
            <p:sp>
              <p:nvSpPr>
                <p:cNvPr id="1509" name="Google Shape;1509;p8"/>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0" name="Google Shape;1510;p8"/>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1" name="Google Shape;1511;p8"/>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2" name="Google Shape;1512;p8"/>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3" name="Google Shape;1513;p8"/>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4" name="Google Shape;1514;p8"/>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5" name="Google Shape;1515;p8"/>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6" name="Google Shape;1516;p8"/>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7" name="Google Shape;1517;p8"/>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8" name="Google Shape;1518;p8"/>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9" name="Google Shape;1519;p8"/>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0" name="Google Shape;1520;p8"/>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1" name="Google Shape;1521;p8"/>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2" name="Google Shape;1522;p8"/>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23"/>
        <p:cNvGrpSpPr/>
        <p:nvPr/>
      </p:nvGrpSpPr>
      <p:grpSpPr>
        <a:xfrm>
          <a:off x="0" y="0"/>
          <a:ext cx="0" cy="0"/>
          <a:chOff x="0" y="0"/>
          <a:chExt cx="0" cy="0"/>
        </a:xfrm>
      </p:grpSpPr>
      <p:sp>
        <p:nvSpPr>
          <p:cNvPr id="1524" name="Google Shape;1524;p9"/>
          <p:cNvSpPr txBox="1">
            <a:spLocks noGrp="1"/>
          </p:cNvSpPr>
          <p:nvPr>
            <p:ph type="title"/>
          </p:nvPr>
        </p:nvSpPr>
        <p:spPr>
          <a:xfrm>
            <a:off x="2201850" y="1584874"/>
            <a:ext cx="47403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25" name="Google Shape;1525;p9"/>
          <p:cNvSpPr txBox="1">
            <a:spLocks noGrp="1"/>
          </p:cNvSpPr>
          <p:nvPr>
            <p:ph type="subTitle" idx="1"/>
          </p:nvPr>
        </p:nvSpPr>
        <p:spPr>
          <a:xfrm>
            <a:off x="2201925" y="2427926"/>
            <a:ext cx="4740300" cy="113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526" name="Google Shape;1526;p9"/>
          <p:cNvSpPr/>
          <p:nvPr/>
        </p:nvSpPr>
        <p:spPr>
          <a:xfrm flipH="1">
            <a:off x="9" y="-16650"/>
            <a:ext cx="1008000" cy="5176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grpSp>
        <p:nvGrpSpPr>
          <p:cNvPr id="1527" name="Google Shape;1527;p9"/>
          <p:cNvGrpSpPr/>
          <p:nvPr/>
        </p:nvGrpSpPr>
        <p:grpSpPr>
          <a:xfrm flipH="1">
            <a:off x="-490294" y="310673"/>
            <a:ext cx="10060048" cy="5111368"/>
            <a:chOff x="-436144" y="310673"/>
            <a:chExt cx="10060048" cy="5111368"/>
          </a:xfrm>
        </p:grpSpPr>
        <p:grpSp>
          <p:nvGrpSpPr>
            <p:cNvPr id="1528" name="Google Shape;1528;p9"/>
            <p:cNvGrpSpPr/>
            <p:nvPr/>
          </p:nvGrpSpPr>
          <p:grpSpPr>
            <a:xfrm>
              <a:off x="7853777" y="310673"/>
              <a:ext cx="1770126" cy="4997436"/>
              <a:chOff x="7853777" y="310673"/>
              <a:chExt cx="1770126" cy="4997436"/>
            </a:xfrm>
          </p:grpSpPr>
          <p:grpSp>
            <p:nvGrpSpPr>
              <p:cNvPr id="1529" name="Google Shape;1529;p9"/>
              <p:cNvGrpSpPr/>
              <p:nvPr/>
            </p:nvGrpSpPr>
            <p:grpSpPr>
              <a:xfrm flipH="1">
                <a:off x="7853777" y="3908894"/>
                <a:ext cx="1150223" cy="1399215"/>
                <a:chOff x="7491913" y="372038"/>
                <a:chExt cx="1503363" cy="1828800"/>
              </a:xfrm>
            </p:grpSpPr>
            <p:sp>
              <p:nvSpPr>
                <p:cNvPr id="1530" name="Google Shape;1530;p9"/>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1" name="Google Shape;1531;p9"/>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2" name="Google Shape;1532;p9"/>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3" name="Google Shape;1533;p9"/>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4" name="Google Shape;1534;p9"/>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5" name="Google Shape;1535;p9"/>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6" name="Google Shape;1536;p9"/>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7" name="Google Shape;1537;p9"/>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8" name="Google Shape;1538;p9"/>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9" name="Google Shape;1539;p9"/>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0" name="Google Shape;1540;p9"/>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1" name="Google Shape;1541;p9"/>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2" name="Google Shape;1542;p9"/>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3" name="Google Shape;1543;p9"/>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4" name="Google Shape;1544;p9"/>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5" name="Google Shape;1545;p9"/>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6" name="Google Shape;1546;p9"/>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7" name="Google Shape;1547;p9"/>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8" name="Google Shape;1548;p9"/>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9" name="Google Shape;1549;p9"/>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0" name="Google Shape;1550;p9"/>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1" name="Google Shape;1551;p9"/>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2" name="Google Shape;1552;p9"/>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3" name="Google Shape;1553;p9"/>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4" name="Google Shape;1554;p9"/>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5" name="Google Shape;1555;p9"/>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6" name="Google Shape;1556;p9"/>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7" name="Google Shape;1557;p9"/>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8" name="Google Shape;1558;p9"/>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9" name="Google Shape;1559;p9"/>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0" name="Google Shape;1560;p9"/>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1" name="Google Shape;1561;p9"/>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2" name="Google Shape;1562;p9"/>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3" name="Google Shape;1563;p9"/>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4" name="Google Shape;1564;p9"/>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5" name="Google Shape;1565;p9"/>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6" name="Google Shape;1566;p9"/>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7" name="Google Shape;1567;p9"/>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8" name="Google Shape;1568;p9"/>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9" name="Google Shape;1569;p9"/>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0" name="Google Shape;1570;p9"/>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1" name="Google Shape;1571;p9"/>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2" name="Google Shape;1572;p9"/>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3" name="Google Shape;1573;p9"/>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4" name="Google Shape;1574;p9"/>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5" name="Google Shape;1575;p9"/>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6" name="Google Shape;1576;p9"/>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7" name="Google Shape;1577;p9"/>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8" name="Google Shape;1578;p9"/>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9" name="Google Shape;1579;p9"/>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0" name="Google Shape;1580;p9"/>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1" name="Google Shape;1581;p9"/>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2" name="Google Shape;1582;p9"/>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3" name="Google Shape;1583;p9"/>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4" name="Google Shape;1584;p9"/>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5" name="Google Shape;1585;p9"/>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6" name="Google Shape;1586;p9"/>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87" name="Google Shape;1587;p9"/>
              <p:cNvGrpSpPr/>
              <p:nvPr/>
            </p:nvGrpSpPr>
            <p:grpSpPr>
              <a:xfrm rot="8100000" flipH="1">
                <a:off x="8473260" y="2721080"/>
                <a:ext cx="847454" cy="1030905"/>
                <a:chOff x="7491913" y="372038"/>
                <a:chExt cx="1503363" cy="1828800"/>
              </a:xfrm>
            </p:grpSpPr>
            <p:sp>
              <p:nvSpPr>
                <p:cNvPr id="1588" name="Google Shape;1588;p9"/>
                <p:cNvSpPr/>
                <p:nvPr/>
              </p:nvSpPr>
              <p:spPr>
                <a:xfrm>
                  <a:off x="8117388" y="1383275"/>
                  <a:ext cx="746125" cy="700088"/>
                </a:xfrm>
                <a:custGeom>
                  <a:avLst/>
                  <a:gdLst/>
                  <a:ahLst/>
                  <a:cxnLst/>
                  <a:rect l="l" t="t" r="r" b="b"/>
                  <a:pathLst>
                    <a:path w="198" h="186" extrusionOk="0">
                      <a:moveTo>
                        <a:pt x="12" y="0"/>
                      </a:moveTo>
                      <a:cubicBezTo>
                        <a:pt x="13" y="13"/>
                        <a:pt x="15" y="26"/>
                        <a:pt x="20" y="38"/>
                      </a:cubicBezTo>
                      <a:cubicBezTo>
                        <a:pt x="25" y="50"/>
                        <a:pt x="32" y="61"/>
                        <a:pt x="43" y="67"/>
                      </a:cubicBezTo>
                      <a:cubicBezTo>
                        <a:pt x="54" y="73"/>
                        <a:pt x="68" y="74"/>
                        <a:pt x="81" y="74"/>
                      </a:cubicBezTo>
                      <a:cubicBezTo>
                        <a:pt x="88" y="73"/>
                        <a:pt x="94" y="73"/>
                        <a:pt x="101" y="72"/>
                      </a:cubicBezTo>
                      <a:cubicBezTo>
                        <a:pt x="108" y="72"/>
                        <a:pt x="116" y="72"/>
                        <a:pt x="123" y="74"/>
                      </a:cubicBezTo>
                      <a:cubicBezTo>
                        <a:pt x="127" y="75"/>
                        <a:pt x="130" y="77"/>
                        <a:pt x="133" y="80"/>
                      </a:cubicBezTo>
                      <a:cubicBezTo>
                        <a:pt x="136" y="83"/>
                        <a:pt x="137" y="86"/>
                        <a:pt x="139" y="90"/>
                      </a:cubicBezTo>
                      <a:cubicBezTo>
                        <a:pt x="141" y="97"/>
                        <a:pt x="142" y="104"/>
                        <a:pt x="142" y="111"/>
                      </a:cubicBezTo>
                      <a:cubicBezTo>
                        <a:pt x="143" y="125"/>
                        <a:pt x="142" y="138"/>
                        <a:pt x="142" y="152"/>
                      </a:cubicBezTo>
                      <a:cubicBezTo>
                        <a:pt x="142" y="155"/>
                        <a:pt x="142" y="159"/>
                        <a:pt x="142" y="162"/>
                      </a:cubicBezTo>
                      <a:cubicBezTo>
                        <a:pt x="142" y="166"/>
                        <a:pt x="142" y="169"/>
                        <a:pt x="144" y="172"/>
                      </a:cubicBezTo>
                      <a:cubicBezTo>
                        <a:pt x="144" y="173"/>
                        <a:pt x="144" y="173"/>
                        <a:pt x="145" y="174"/>
                      </a:cubicBezTo>
                      <a:cubicBezTo>
                        <a:pt x="145" y="174"/>
                        <a:pt x="146" y="175"/>
                        <a:pt x="147" y="175"/>
                      </a:cubicBezTo>
                      <a:cubicBezTo>
                        <a:pt x="148" y="176"/>
                        <a:pt x="149" y="177"/>
                        <a:pt x="151" y="178"/>
                      </a:cubicBezTo>
                      <a:cubicBezTo>
                        <a:pt x="154" y="179"/>
                        <a:pt x="157" y="179"/>
                        <a:pt x="160" y="179"/>
                      </a:cubicBezTo>
                      <a:cubicBezTo>
                        <a:pt x="167" y="178"/>
                        <a:pt x="174" y="175"/>
                        <a:pt x="181" y="175"/>
                      </a:cubicBezTo>
                      <a:cubicBezTo>
                        <a:pt x="184" y="175"/>
                        <a:pt x="188" y="177"/>
                        <a:pt x="190" y="178"/>
                      </a:cubicBezTo>
                      <a:cubicBezTo>
                        <a:pt x="193" y="180"/>
                        <a:pt x="196" y="183"/>
                        <a:pt x="198" y="186"/>
                      </a:cubicBezTo>
                      <a:cubicBezTo>
                        <a:pt x="196" y="183"/>
                        <a:pt x="193" y="180"/>
                        <a:pt x="190" y="179"/>
                      </a:cubicBezTo>
                      <a:cubicBezTo>
                        <a:pt x="187" y="177"/>
                        <a:pt x="184" y="176"/>
                        <a:pt x="181" y="176"/>
                      </a:cubicBezTo>
                      <a:cubicBezTo>
                        <a:pt x="174" y="176"/>
                        <a:pt x="167" y="179"/>
                        <a:pt x="161" y="180"/>
                      </a:cubicBezTo>
                      <a:cubicBezTo>
                        <a:pt x="157" y="181"/>
                        <a:pt x="153" y="181"/>
                        <a:pt x="150" y="180"/>
                      </a:cubicBezTo>
                      <a:cubicBezTo>
                        <a:pt x="148" y="179"/>
                        <a:pt x="147" y="178"/>
                        <a:pt x="145" y="177"/>
                      </a:cubicBezTo>
                      <a:cubicBezTo>
                        <a:pt x="145" y="176"/>
                        <a:pt x="144" y="176"/>
                        <a:pt x="143" y="175"/>
                      </a:cubicBezTo>
                      <a:cubicBezTo>
                        <a:pt x="143" y="175"/>
                        <a:pt x="142" y="174"/>
                        <a:pt x="141" y="173"/>
                      </a:cubicBezTo>
                      <a:cubicBezTo>
                        <a:pt x="140" y="169"/>
                        <a:pt x="139" y="166"/>
                        <a:pt x="139" y="162"/>
                      </a:cubicBezTo>
                      <a:cubicBezTo>
                        <a:pt x="139" y="159"/>
                        <a:pt x="139" y="155"/>
                        <a:pt x="139" y="152"/>
                      </a:cubicBezTo>
                      <a:cubicBezTo>
                        <a:pt x="139" y="138"/>
                        <a:pt x="139" y="125"/>
                        <a:pt x="138" y="111"/>
                      </a:cubicBezTo>
                      <a:cubicBezTo>
                        <a:pt x="137" y="104"/>
                        <a:pt x="136" y="98"/>
                        <a:pt x="134" y="92"/>
                      </a:cubicBezTo>
                      <a:cubicBezTo>
                        <a:pt x="132" y="89"/>
                        <a:pt x="131" y="86"/>
                        <a:pt x="129" y="84"/>
                      </a:cubicBezTo>
                      <a:cubicBezTo>
                        <a:pt x="127" y="82"/>
                        <a:pt x="124" y="81"/>
                        <a:pt x="121" y="80"/>
                      </a:cubicBezTo>
                      <a:cubicBezTo>
                        <a:pt x="115" y="78"/>
                        <a:pt x="109" y="79"/>
                        <a:pt x="102" y="79"/>
                      </a:cubicBezTo>
                      <a:cubicBezTo>
                        <a:pt x="95" y="80"/>
                        <a:pt x="88" y="81"/>
                        <a:pt x="81" y="81"/>
                      </a:cubicBezTo>
                      <a:cubicBezTo>
                        <a:pt x="74" y="82"/>
                        <a:pt x="67" y="82"/>
                        <a:pt x="60" y="81"/>
                      </a:cubicBezTo>
                      <a:cubicBezTo>
                        <a:pt x="53" y="81"/>
                        <a:pt x="46" y="79"/>
                        <a:pt x="39" y="75"/>
                      </a:cubicBezTo>
                      <a:cubicBezTo>
                        <a:pt x="32" y="72"/>
                        <a:pt x="26" y="67"/>
                        <a:pt x="21" y="61"/>
                      </a:cubicBezTo>
                      <a:cubicBezTo>
                        <a:pt x="17" y="56"/>
                        <a:pt x="13" y="49"/>
                        <a:pt x="10" y="43"/>
                      </a:cubicBezTo>
                      <a:cubicBezTo>
                        <a:pt x="7" y="36"/>
                        <a:pt x="5" y="29"/>
                        <a:pt x="3" y="22"/>
                      </a:cubicBezTo>
                      <a:cubicBezTo>
                        <a:pt x="2" y="15"/>
                        <a:pt x="0" y="8"/>
                        <a:pt x="0" y="1"/>
                      </a:cubicBez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9" name="Google Shape;1589;p9"/>
                <p:cNvSpPr/>
                <p:nvPr/>
              </p:nvSpPr>
              <p:spPr>
                <a:xfrm>
                  <a:off x="8234863" y="1394388"/>
                  <a:ext cx="387350" cy="806450"/>
                </a:xfrm>
                <a:custGeom>
                  <a:avLst/>
                  <a:gdLst/>
                  <a:ahLst/>
                  <a:cxnLst/>
                  <a:rect l="l" t="t" r="r" b="b"/>
                  <a:pathLst>
                    <a:path w="103" h="214" extrusionOk="0">
                      <a:moveTo>
                        <a:pt x="13" y="0"/>
                      </a:moveTo>
                      <a:cubicBezTo>
                        <a:pt x="14" y="9"/>
                        <a:pt x="17" y="18"/>
                        <a:pt x="22" y="26"/>
                      </a:cubicBezTo>
                      <a:cubicBezTo>
                        <a:pt x="27" y="35"/>
                        <a:pt x="34" y="43"/>
                        <a:pt x="40" y="50"/>
                      </a:cubicBezTo>
                      <a:cubicBezTo>
                        <a:pt x="44" y="54"/>
                        <a:pt x="47" y="58"/>
                        <a:pt x="50" y="63"/>
                      </a:cubicBezTo>
                      <a:cubicBezTo>
                        <a:pt x="52" y="65"/>
                        <a:pt x="53" y="67"/>
                        <a:pt x="55" y="69"/>
                      </a:cubicBezTo>
                      <a:cubicBezTo>
                        <a:pt x="56" y="71"/>
                        <a:pt x="58" y="74"/>
                        <a:pt x="59" y="76"/>
                      </a:cubicBezTo>
                      <a:cubicBezTo>
                        <a:pt x="63" y="87"/>
                        <a:pt x="63" y="98"/>
                        <a:pt x="63" y="108"/>
                      </a:cubicBezTo>
                      <a:cubicBezTo>
                        <a:pt x="62" y="119"/>
                        <a:pt x="60" y="129"/>
                        <a:pt x="59" y="139"/>
                      </a:cubicBezTo>
                      <a:cubicBezTo>
                        <a:pt x="59" y="144"/>
                        <a:pt x="59" y="149"/>
                        <a:pt x="59" y="154"/>
                      </a:cubicBezTo>
                      <a:cubicBezTo>
                        <a:pt x="59" y="159"/>
                        <a:pt x="60" y="164"/>
                        <a:pt x="62" y="169"/>
                      </a:cubicBezTo>
                      <a:cubicBezTo>
                        <a:pt x="66" y="178"/>
                        <a:pt x="74" y="185"/>
                        <a:pt x="82" y="192"/>
                      </a:cubicBezTo>
                      <a:cubicBezTo>
                        <a:pt x="86" y="195"/>
                        <a:pt x="90" y="198"/>
                        <a:pt x="93" y="202"/>
                      </a:cubicBezTo>
                      <a:cubicBezTo>
                        <a:pt x="97" y="205"/>
                        <a:pt x="100" y="209"/>
                        <a:pt x="103" y="214"/>
                      </a:cubicBezTo>
                      <a:cubicBezTo>
                        <a:pt x="100" y="209"/>
                        <a:pt x="97" y="206"/>
                        <a:pt x="93" y="202"/>
                      </a:cubicBezTo>
                      <a:cubicBezTo>
                        <a:pt x="89" y="199"/>
                        <a:pt x="85" y="196"/>
                        <a:pt x="81" y="193"/>
                      </a:cubicBezTo>
                      <a:cubicBezTo>
                        <a:pt x="73" y="186"/>
                        <a:pt x="64" y="179"/>
                        <a:pt x="60" y="170"/>
                      </a:cubicBezTo>
                      <a:cubicBezTo>
                        <a:pt x="57" y="165"/>
                        <a:pt x="56" y="160"/>
                        <a:pt x="55" y="155"/>
                      </a:cubicBezTo>
                      <a:cubicBezTo>
                        <a:pt x="55" y="149"/>
                        <a:pt x="55" y="144"/>
                        <a:pt x="55" y="139"/>
                      </a:cubicBezTo>
                      <a:cubicBezTo>
                        <a:pt x="55" y="128"/>
                        <a:pt x="56" y="118"/>
                        <a:pt x="56" y="108"/>
                      </a:cubicBezTo>
                      <a:cubicBezTo>
                        <a:pt x="56" y="98"/>
                        <a:pt x="56" y="88"/>
                        <a:pt x="52" y="80"/>
                      </a:cubicBezTo>
                      <a:cubicBezTo>
                        <a:pt x="51" y="77"/>
                        <a:pt x="50" y="76"/>
                        <a:pt x="48" y="74"/>
                      </a:cubicBezTo>
                      <a:cubicBezTo>
                        <a:pt x="47" y="72"/>
                        <a:pt x="45" y="70"/>
                        <a:pt x="43" y="68"/>
                      </a:cubicBezTo>
                      <a:cubicBezTo>
                        <a:pt x="40" y="64"/>
                        <a:pt x="37" y="60"/>
                        <a:pt x="33" y="57"/>
                      </a:cubicBezTo>
                      <a:cubicBezTo>
                        <a:pt x="26" y="49"/>
                        <a:pt x="19" y="41"/>
                        <a:pt x="13" y="32"/>
                      </a:cubicBezTo>
                      <a:cubicBezTo>
                        <a:pt x="7" y="23"/>
                        <a:pt x="3" y="13"/>
                        <a:pt x="0" y="2"/>
                      </a:cubicBezTo>
                      <a:lnTo>
                        <a:pt x="13"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0" name="Google Shape;1590;p9"/>
                <p:cNvSpPr/>
                <p:nvPr/>
              </p:nvSpPr>
              <p:spPr>
                <a:xfrm>
                  <a:off x="8292013" y="1295963"/>
                  <a:ext cx="703263" cy="709613"/>
                </a:xfrm>
                <a:custGeom>
                  <a:avLst/>
                  <a:gdLst/>
                  <a:ahLst/>
                  <a:cxnLst/>
                  <a:rect l="l" t="t" r="r" b="b"/>
                  <a:pathLst>
                    <a:path w="187" h="188" extrusionOk="0">
                      <a:moveTo>
                        <a:pt x="10" y="0"/>
                      </a:moveTo>
                      <a:cubicBezTo>
                        <a:pt x="14" y="7"/>
                        <a:pt x="15" y="13"/>
                        <a:pt x="17" y="19"/>
                      </a:cubicBezTo>
                      <a:cubicBezTo>
                        <a:pt x="19" y="25"/>
                        <a:pt x="21" y="30"/>
                        <a:pt x="24" y="35"/>
                      </a:cubicBezTo>
                      <a:cubicBezTo>
                        <a:pt x="27" y="41"/>
                        <a:pt x="30" y="46"/>
                        <a:pt x="34" y="50"/>
                      </a:cubicBezTo>
                      <a:cubicBezTo>
                        <a:pt x="36" y="52"/>
                        <a:pt x="38" y="53"/>
                        <a:pt x="40" y="55"/>
                      </a:cubicBezTo>
                      <a:cubicBezTo>
                        <a:pt x="42" y="56"/>
                        <a:pt x="45" y="57"/>
                        <a:pt x="48" y="58"/>
                      </a:cubicBezTo>
                      <a:cubicBezTo>
                        <a:pt x="59" y="62"/>
                        <a:pt x="71" y="62"/>
                        <a:pt x="84" y="63"/>
                      </a:cubicBezTo>
                      <a:cubicBezTo>
                        <a:pt x="90" y="63"/>
                        <a:pt x="96" y="64"/>
                        <a:pt x="103" y="65"/>
                      </a:cubicBezTo>
                      <a:cubicBezTo>
                        <a:pt x="106" y="65"/>
                        <a:pt x="109" y="66"/>
                        <a:pt x="112" y="67"/>
                      </a:cubicBezTo>
                      <a:cubicBezTo>
                        <a:pt x="116" y="68"/>
                        <a:pt x="119" y="70"/>
                        <a:pt x="121" y="73"/>
                      </a:cubicBezTo>
                      <a:cubicBezTo>
                        <a:pt x="123" y="76"/>
                        <a:pt x="125" y="79"/>
                        <a:pt x="127" y="82"/>
                      </a:cubicBezTo>
                      <a:cubicBezTo>
                        <a:pt x="128" y="85"/>
                        <a:pt x="129" y="88"/>
                        <a:pt x="130" y="91"/>
                      </a:cubicBezTo>
                      <a:cubicBezTo>
                        <a:pt x="132" y="97"/>
                        <a:pt x="133" y="104"/>
                        <a:pt x="134" y="110"/>
                      </a:cubicBezTo>
                      <a:cubicBezTo>
                        <a:pt x="135" y="113"/>
                        <a:pt x="136" y="116"/>
                        <a:pt x="137" y="118"/>
                      </a:cubicBezTo>
                      <a:cubicBezTo>
                        <a:pt x="138" y="121"/>
                        <a:pt x="139" y="124"/>
                        <a:pt x="140" y="127"/>
                      </a:cubicBezTo>
                      <a:cubicBezTo>
                        <a:pt x="141" y="129"/>
                        <a:pt x="143" y="131"/>
                        <a:pt x="146" y="132"/>
                      </a:cubicBezTo>
                      <a:cubicBezTo>
                        <a:pt x="148" y="134"/>
                        <a:pt x="151" y="134"/>
                        <a:pt x="154" y="134"/>
                      </a:cubicBezTo>
                      <a:cubicBezTo>
                        <a:pt x="161" y="135"/>
                        <a:pt x="167" y="135"/>
                        <a:pt x="173" y="138"/>
                      </a:cubicBezTo>
                      <a:cubicBezTo>
                        <a:pt x="175" y="138"/>
                        <a:pt x="176" y="139"/>
                        <a:pt x="177" y="140"/>
                      </a:cubicBezTo>
                      <a:cubicBezTo>
                        <a:pt x="179" y="141"/>
                        <a:pt x="180" y="142"/>
                        <a:pt x="181" y="143"/>
                      </a:cubicBezTo>
                      <a:cubicBezTo>
                        <a:pt x="183" y="144"/>
                        <a:pt x="184" y="146"/>
                        <a:pt x="184" y="148"/>
                      </a:cubicBezTo>
                      <a:cubicBezTo>
                        <a:pt x="184" y="149"/>
                        <a:pt x="184" y="151"/>
                        <a:pt x="184" y="152"/>
                      </a:cubicBezTo>
                      <a:cubicBezTo>
                        <a:pt x="183" y="159"/>
                        <a:pt x="181" y="165"/>
                        <a:pt x="181" y="171"/>
                      </a:cubicBezTo>
                      <a:cubicBezTo>
                        <a:pt x="182" y="177"/>
                        <a:pt x="184" y="183"/>
                        <a:pt x="187" y="188"/>
                      </a:cubicBezTo>
                      <a:cubicBezTo>
                        <a:pt x="184" y="183"/>
                        <a:pt x="181" y="177"/>
                        <a:pt x="181" y="171"/>
                      </a:cubicBezTo>
                      <a:cubicBezTo>
                        <a:pt x="180" y="165"/>
                        <a:pt x="181" y="158"/>
                        <a:pt x="182" y="152"/>
                      </a:cubicBezTo>
                      <a:cubicBezTo>
                        <a:pt x="183" y="149"/>
                        <a:pt x="182" y="146"/>
                        <a:pt x="180" y="144"/>
                      </a:cubicBezTo>
                      <a:cubicBezTo>
                        <a:pt x="179" y="144"/>
                        <a:pt x="178" y="143"/>
                        <a:pt x="176" y="142"/>
                      </a:cubicBezTo>
                      <a:cubicBezTo>
                        <a:pt x="175" y="141"/>
                        <a:pt x="174" y="140"/>
                        <a:pt x="172" y="140"/>
                      </a:cubicBezTo>
                      <a:cubicBezTo>
                        <a:pt x="167" y="138"/>
                        <a:pt x="161" y="138"/>
                        <a:pt x="154" y="137"/>
                      </a:cubicBezTo>
                      <a:cubicBezTo>
                        <a:pt x="151" y="137"/>
                        <a:pt x="148" y="137"/>
                        <a:pt x="144" y="136"/>
                      </a:cubicBezTo>
                      <a:cubicBezTo>
                        <a:pt x="141" y="134"/>
                        <a:pt x="139" y="132"/>
                        <a:pt x="137" y="129"/>
                      </a:cubicBezTo>
                      <a:cubicBezTo>
                        <a:pt x="135" y="126"/>
                        <a:pt x="134" y="123"/>
                        <a:pt x="133" y="120"/>
                      </a:cubicBezTo>
                      <a:cubicBezTo>
                        <a:pt x="132" y="117"/>
                        <a:pt x="131" y="114"/>
                        <a:pt x="130" y="111"/>
                      </a:cubicBezTo>
                      <a:cubicBezTo>
                        <a:pt x="128" y="105"/>
                        <a:pt x="127" y="98"/>
                        <a:pt x="125" y="93"/>
                      </a:cubicBezTo>
                      <a:cubicBezTo>
                        <a:pt x="123" y="87"/>
                        <a:pt x="120" y="82"/>
                        <a:pt x="117" y="77"/>
                      </a:cubicBezTo>
                      <a:cubicBezTo>
                        <a:pt x="113" y="74"/>
                        <a:pt x="108" y="72"/>
                        <a:pt x="102" y="71"/>
                      </a:cubicBezTo>
                      <a:cubicBezTo>
                        <a:pt x="96" y="71"/>
                        <a:pt x="90" y="71"/>
                        <a:pt x="83" y="71"/>
                      </a:cubicBezTo>
                      <a:cubicBezTo>
                        <a:pt x="71" y="70"/>
                        <a:pt x="58" y="71"/>
                        <a:pt x="45" y="67"/>
                      </a:cubicBezTo>
                      <a:cubicBezTo>
                        <a:pt x="42" y="66"/>
                        <a:pt x="38" y="65"/>
                        <a:pt x="35" y="63"/>
                      </a:cubicBezTo>
                      <a:cubicBezTo>
                        <a:pt x="32" y="61"/>
                        <a:pt x="29" y="59"/>
                        <a:pt x="27" y="57"/>
                      </a:cubicBezTo>
                      <a:cubicBezTo>
                        <a:pt x="22" y="52"/>
                        <a:pt x="18" y="46"/>
                        <a:pt x="15" y="41"/>
                      </a:cubicBezTo>
                      <a:cubicBezTo>
                        <a:pt x="11" y="35"/>
                        <a:pt x="9" y="29"/>
                        <a:pt x="7" y="23"/>
                      </a:cubicBezTo>
                      <a:cubicBezTo>
                        <a:pt x="4" y="17"/>
                        <a:pt x="2" y="11"/>
                        <a:pt x="0" y="7"/>
                      </a:cubicBezTo>
                      <a:lnTo>
                        <a:pt x="10"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1" name="Google Shape;1591;p9"/>
                <p:cNvSpPr/>
                <p:nvPr/>
              </p:nvSpPr>
              <p:spPr>
                <a:xfrm>
                  <a:off x="8117388" y="1383275"/>
                  <a:ext cx="109537" cy="222250"/>
                </a:xfrm>
                <a:custGeom>
                  <a:avLst/>
                  <a:gdLst/>
                  <a:ahLst/>
                  <a:cxnLst/>
                  <a:rect l="l" t="t" r="r" b="b"/>
                  <a:pathLst>
                    <a:path w="29" h="59" extrusionOk="0">
                      <a:moveTo>
                        <a:pt x="20" y="38"/>
                      </a:moveTo>
                      <a:cubicBezTo>
                        <a:pt x="15" y="26"/>
                        <a:pt x="13" y="13"/>
                        <a:pt x="12" y="0"/>
                      </a:cubicBezTo>
                      <a:cubicBezTo>
                        <a:pt x="0" y="1"/>
                        <a:pt x="0" y="1"/>
                        <a:pt x="0" y="1"/>
                      </a:cubicBezTo>
                      <a:cubicBezTo>
                        <a:pt x="0" y="8"/>
                        <a:pt x="2" y="15"/>
                        <a:pt x="3" y="22"/>
                      </a:cubicBezTo>
                      <a:cubicBezTo>
                        <a:pt x="5" y="29"/>
                        <a:pt x="7" y="36"/>
                        <a:pt x="10" y="43"/>
                      </a:cubicBezTo>
                      <a:cubicBezTo>
                        <a:pt x="13" y="48"/>
                        <a:pt x="16" y="54"/>
                        <a:pt x="19" y="59"/>
                      </a:cubicBezTo>
                      <a:cubicBezTo>
                        <a:pt x="23" y="58"/>
                        <a:pt x="26" y="57"/>
                        <a:pt x="29" y="55"/>
                      </a:cubicBezTo>
                      <a:cubicBezTo>
                        <a:pt x="26" y="50"/>
                        <a:pt x="22" y="44"/>
                        <a:pt x="20" y="3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2" name="Google Shape;1592;p9"/>
                <p:cNvSpPr/>
                <p:nvPr/>
              </p:nvSpPr>
              <p:spPr>
                <a:xfrm>
                  <a:off x="8234863" y="1394388"/>
                  <a:ext cx="98425" cy="146050"/>
                </a:xfrm>
                <a:custGeom>
                  <a:avLst/>
                  <a:gdLst/>
                  <a:ahLst/>
                  <a:cxnLst/>
                  <a:rect l="l" t="t" r="r" b="b"/>
                  <a:pathLst>
                    <a:path w="26" h="39" extrusionOk="0">
                      <a:moveTo>
                        <a:pt x="13" y="0"/>
                      </a:moveTo>
                      <a:cubicBezTo>
                        <a:pt x="0" y="2"/>
                        <a:pt x="0" y="2"/>
                        <a:pt x="0" y="2"/>
                      </a:cubicBezTo>
                      <a:cubicBezTo>
                        <a:pt x="3" y="13"/>
                        <a:pt x="7" y="23"/>
                        <a:pt x="13" y="32"/>
                      </a:cubicBezTo>
                      <a:cubicBezTo>
                        <a:pt x="15" y="35"/>
                        <a:pt x="16" y="37"/>
                        <a:pt x="18" y="39"/>
                      </a:cubicBezTo>
                      <a:cubicBezTo>
                        <a:pt x="21" y="37"/>
                        <a:pt x="23" y="34"/>
                        <a:pt x="26" y="32"/>
                      </a:cubicBezTo>
                      <a:cubicBezTo>
                        <a:pt x="25" y="30"/>
                        <a:pt x="23" y="28"/>
                        <a:pt x="22" y="26"/>
                      </a:cubicBezTo>
                      <a:cubicBezTo>
                        <a:pt x="17" y="18"/>
                        <a:pt x="14" y="9"/>
                        <a:pt x="13"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3" name="Google Shape;1593;p9"/>
                <p:cNvSpPr/>
                <p:nvPr/>
              </p:nvSpPr>
              <p:spPr>
                <a:xfrm>
                  <a:off x="8292013" y="1295963"/>
                  <a:ext cx="96838" cy="180975"/>
                </a:xfrm>
                <a:custGeom>
                  <a:avLst/>
                  <a:gdLst/>
                  <a:ahLst/>
                  <a:cxnLst/>
                  <a:rect l="l" t="t" r="r" b="b"/>
                  <a:pathLst>
                    <a:path w="26" h="48" extrusionOk="0">
                      <a:moveTo>
                        <a:pt x="24" y="35"/>
                      </a:moveTo>
                      <a:cubicBezTo>
                        <a:pt x="21" y="30"/>
                        <a:pt x="19" y="25"/>
                        <a:pt x="17" y="19"/>
                      </a:cubicBezTo>
                      <a:cubicBezTo>
                        <a:pt x="15" y="13"/>
                        <a:pt x="14" y="7"/>
                        <a:pt x="10" y="0"/>
                      </a:cubicBezTo>
                      <a:cubicBezTo>
                        <a:pt x="0" y="7"/>
                        <a:pt x="0" y="7"/>
                        <a:pt x="0" y="7"/>
                      </a:cubicBezTo>
                      <a:cubicBezTo>
                        <a:pt x="2" y="11"/>
                        <a:pt x="4" y="17"/>
                        <a:pt x="7" y="23"/>
                      </a:cubicBezTo>
                      <a:cubicBezTo>
                        <a:pt x="9" y="29"/>
                        <a:pt x="11" y="35"/>
                        <a:pt x="15" y="41"/>
                      </a:cubicBezTo>
                      <a:cubicBezTo>
                        <a:pt x="16" y="43"/>
                        <a:pt x="17" y="46"/>
                        <a:pt x="19" y="48"/>
                      </a:cubicBezTo>
                      <a:cubicBezTo>
                        <a:pt x="21" y="45"/>
                        <a:pt x="24" y="42"/>
                        <a:pt x="26" y="38"/>
                      </a:cubicBezTo>
                      <a:cubicBezTo>
                        <a:pt x="25" y="37"/>
                        <a:pt x="25" y="36"/>
                        <a:pt x="24" y="3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4" name="Google Shape;1594;p9"/>
                <p:cNvSpPr/>
                <p:nvPr/>
              </p:nvSpPr>
              <p:spPr>
                <a:xfrm>
                  <a:off x="7801475" y="432363"/>
                  <a:ext cx="82550" cy="169863"/>
                </a:xfrm>
                <a:custGeom>
                  <a:avLst/>
                  <a:gdLst/>
                  <a:ahLst/>
                  <a:cxnLst/>
                  <a:rect l="l" t="t" r="r" b="b"/>
                  <a:pathLst>
                    <a:path w="52" h="107" extrusionOk="0">
                      <a:moveTo>
                        <a:pt x="28" y="107"/>
                      </a:moveTo>
                      <a:lnTo>
                        <a:pt x="0" y="0"/>
                      </a:lnTo>
                      <a:lnTo>
                        <a:pt x="52" y="100"/>
                      </a:lnTo>
                      <a:lnTo>
                        <a:pt x="28" y="10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5" name="Google Shape;1595;p9"/>
                <p:cNvSpPr/>
                <p:nvPr/>
              </p:nvSpPr>
              <p:spPr>
                <a:xfrm>
                  <a:off x="7598275" y="481575"/>
                  <a:ext cx="203200" cy="192088"/>
                </a:xfrm>
                <a:custGeom>
                  <a:avLst/>
                  <a:gdLst/>
                  <a:ahLst/>
                  <a:cxnLst/>
                  <a:rect l="l" t="t" r="r" b="b"/>
                  <a:pathLst>
                    <a:path w="128" h="121" extrusionOk="0">
                      <a:moveTo>
                        <a:pt x="128" y="97"/>
                      </a:moveTo>
                      <a:lnTo>
                        <a:pt x="0" y="0"/>
                      </a:lnTo>
                      <a:lnTo>
                        <a:pt x="116" y="121"/>
                      </a:lnTo>
                      <a:lnTo>
                        <a:pt x="128"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6" name="Google Shape;1596;p9"/>
                <p:cNvSpPr/>
                <p:nvPr/>
              </p:nvSpPr>
              <p:spPr>
                <a:xfrm>
                  <a:off x="7620500" y="708588"/>
                  <a:ext cx="123825" cy="52388"/>
                </a:xfrm>
                <a:custGeom>
                  <a:avLst/>
                  <a:gdLst/>
                  <a:ahLst/>
                  <a:cxnLst/>
                  <a:rect l="l" t="t" r="r" b="b"/>
                  <a:pathLst>
                    <a:path w="78" h="33" extrusionOk="0">
                      <a:moveTo>
                        <a:pt x="78" y="11"/>
                      </a:moveTo>
                      <a:lnTo>
                        <a:pt x="0" y="0"/>
                      </a:lnTo>
                      <a:lnTo>
                        <a:pt x="78" y="33"/>
                      </a:lnTo>
                      <a:lnTo>
                        <a:pt x="78" y="1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7" name="Google Shape;1597;p9"/>
                <p:cNvSpPr/>
                <p:nvPr/>
              </p:nvSpPr>
              <p:spPr>
                <a:xfrm>
                  <a:off x="7491913" y="835588"/>
                  <a:ext cx="265113" cy="65088"/>
                </a:xfrm>
                <a:custGeom>
                  <a:avLst/>
                  <a:gdLst/>
                  <a:ahLst/>
                  <a:cxnLst/>
                  <a:rect l="l" t="t" r="r" b="b"/>
                  <a:pathLst>
                    <a:path w="167" h="41" extrusionOk="0">
                      <a:moveTo>
                        <a:pt x="159" y="0"/>
                      </a:moveTo>
                      <a:lnTo>
                        <a:pt x="0" y="41"/>
                      </a:lnTo>
                      <a:lnTo>
                        <a:pt x="167" y="26"/>
                      </a:lnTo>
                      <a:lnTo>
                        <a:pt x="159"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8" name="Google Shape;1598;p9"/>
                <p:cNvSpPr/>
                <p:nvPr/>
              </p:nvSpPr>
              <p:spPr>
                <a:xfrm>
                  <a:off x="7944350" y="372038"/>
                  <a:ext cx="38100" cy="207963"/>
                </a:xfrm>
                <a:custGeom>
                  <a:avLst/>
                  <a:gdLst/>
                  <a:ahLst/>
                  <a:cxnLst/>
                  <a:rect l="l" t="t" r="r" b="b"/>
                  <a:pathLst>
                    <a:path w="24" h="131" extrusionOk="0">
                      <a:moveTo>
                        <a:pt x="0" y="128"/>
                      </a:moveTo>
                      <a:lnTo>
                        <a:pt x="22" y="0"/>
                      </a:lnTo>
                      <a:lnTo>
                        <a:pt x="24" y="131"/>
                      </a:lnTo>
                      <a:lnTo>
                        <a:pt x="0" y="12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9" name="Google Shape;1599;p9"/>
                <p:cNvSpPr/>
                <p:nvPr/>
              </p:nvSpPr>
              <p:spPr>
                <a:xfrm>
                  <a:off x="8057063" y="511738"/>
                  <a:ext cx="169863" cy="196850"/>
                </a:xfrm>
                <a:custGeom>
                  <a:avLst/>
                  <a:gdLst/>
                  <a:ahLst/>
                  <a:cxnLst/>
                  <a:rect l="l" t="t" r="r" b="b"/>
                  <a:pathLst>
                    <a:path w="107" h="124" extrusionOk="0">
                      <a:moveTo>
                        <a:pt x="0" y="97"/>
                      </a:moveTo>
                      <a:lnTo>
                        <a:pt x="107" y="0"/>
                      </a:lnTo>
                      <a:lnTo>
                        <a:pt x="7" y="124"/>
                      </a:lnTo>
                      <a:lnTo>
                        <a:pt x="0" y="9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0" name="Google Shape;1600;p9"/>
                <p:cNvSpPr/>
                <p:nvPr/>
              </p:nvSpPr>
              <p:spPr>
                <a:xfrm>
                  <a:off x="8012613" y="541900"/>
                  <a:ext cx="63500" cy="79375"/>
                </a:xfrm>
                <a:custGeom>
                  <a:avLst/>
                  <a:gdLst/>
                  <a:ahLst/>
                  <a:cxnLst/>
                  <a:rect l="l" t="t" r="r" b="b"/>
                  <a:pathLst>
                    <a:path w="40" h="50" extrusionOk="0">
                      <a:moveTo>
                        <a:pt x="0" y="38"/>
                      </a:moveTo>
                      <a:lnTo>
                        <a:pt x="40" y="0"/>
                      </a:lnTo>
                      <a:lnTo>
                        <a:pt x="12" y="50"/>
                      </a:lnTo>
                      <a:lnTo>
                        <a:pt x="0" y="3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1" name="Google Shape;1601;p9"/>
                <p:cNvSpPr/>
                <p:nvPr/>
              </p:nvSpPr>
              <p:spPr>
                <a:xfrm>
                  <a:off x="7880850" y="527613"/>
                  <a:ext cx="33338" cy="52388"/>
                </a:xfrm>
                <a:custGeom>
                  <a:avLst/>
                  <a:gdLst/>
                  <a:ahLst/>
                  <a:cxnLst/>
                  <a:rect l="l" t="t" r="r" b="b"/>
                  <a:pathLst>
                    <a:path w="21" h="33" extrusionOk="0">
                      <a:moveTo>
                        <a:pt x="7" y="33"/>
                      </a:moveTo>
                      <a:lnTo>
                        <a:pt x="0" y="0"/>
                      </a:lnTo>
                      <a:lnTo>
                        <a:pt x="21" y="33"/>
                      </a:lnTo>
                      <a:lnTo>
                        <a:pt x="7" y="3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2" name="Google Shape;1602;p9"/>
                <p:cNvSpPr/>
                <p:nvPr/>
              </p:nvSpPr>
              <p:spPr>
                <a:xfrm>
                  <a:off x="8095163" y="695888"/>
                  <a:ext cx="222250" cy="114300"/>
                </a:xfrm>
                <a:custGeom>
                  <a:avLst/>
                  <a:gdLst/>
                  <a:ahLst/>
                  <a:cxnLst/>
                  <a:rect l="l" t="t" r="r" b="b"/>
                  <a:pathLst>
                    <a:path w="140" h="72" extrusionOk="0">
                      <a:moveTo>
                        <a:pt x="0" y="48"/>
                      </a:moveTo>
                      <a:lnTo>
                        <a:pt x="140" y="0"/>
                      </a:lnTo>
                      <a:lnTo>
                        <a:pt x="14" y="72"/>
                      </a:lnTo>
                      <a:lnTo>
                        <a:pt x="0" y="48"/>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3" name="Google Shape;1603;p9"/>
                <p:cNvSpPr/>
                <p:nvPr/>
              </p:nvSpPr>
              <p:spPr>
                <a:xfrm>
                  <a:off x="8095163" y="651438"/>
                  <a:ext cx="117475" cy="87313"/>
                </a:xfrm>
                <a:custGeom>
                  <a:avLst/>
                  <a:gdLst/>
                  <a:ahLst/>
                  <a:cxnLst/>
                  <a:rect l="l" t="t" r="r" b="b"/>
                  <a:pathLst>
                    <a:path w="74" h="55" extrusionOk="0">
                      <a:moveTo>
                        <a:pt x="0" y="40"/>
                      </a:moveTo>
                      <a:lnTo>
                        <a:pt x="74" y="0"/>
                      </a:lnTo>
                      <a:lnTo>
                        <a:pt x="5" y="55"/>
                      </a:lnTo>
                      <a:lnTo>
                        <a:pt x="0" y="4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4" name="Google Shape;1604;p9"/>
                <p:cNvSpPr/>
                <p:nvPr/>
              </p:nvSpPr>
              <p:spPr>
                <a:xfrm>
                  <a:off x="7688763" y="903850"/>
                  <a:ext cx="90488" cy="41275"/>
                </a:xfrm>
                <a:custGeom>
                  <a:avLst/>
                  <a:gdLst/>
                  <a:ahLst/>
                  <a:cxnLst/>
                  <a:rect l="l" t="t" r="r" b="b"/>
                  <a:pathLst>
                    <a:path w="57" h="26" extrusionOk="0">
                      <a:moveTo>
                        <a:pt x="47" y="0"/>
                      </a:moveTo>
                      <a:lnTo>
                        <a:pt x="0" y="26"/>
                      </a:lnTo>
                      <a:lnTo>
                        <a:pt x="57" y="21"/>
                      </a:lnTo>
                      <a:lnTo>
                        <a:pt x="4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5" name="Google Shape;1605;p9"/>
                <p:cNvSpPr/>
                <p:nvPr/>
              </p:nvSpPr>
              <p:spPr>
                <a:xfrm>
                  <a:off x="7582400" y="1076888"/>
                  <a:ext cx="260350" cy="174625"/>
                </a:xfrm>
                <a:custGeom>
                  <a:avLst/>
                  <a:gdLst/>
                  <a:ahLst/>
                  <a:cxnLst/>
                  <a:rect l="l" t="t" r="r" b="b"/>
                  <a:pathLst>
                    <a:path w="164" h="110" extrusionOk="0">
                      <a:moveTo>
                        <a:pt x="152" y="0"/>
                      </a:moveTo>
                      <a:lnTo>
                        <a:pt x="0" y="110"/>
                      </a:lnTo>
                      <a:lnTo>
                        <a:pt x="164" y="36"/>
                      </a:lnTo>
                      <a:lnTo>
                        <a:pt x="1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6" name="Google Shape;1606;p9"/>
                <p:cNvSpPr/>
                <p:nvPr/>
              </p:nvSpPr>
              <p:spPr>
                <a:xfrm>
                  <a:off x="7620500" y="986400"/>
                  <a:ext cx="180975" cy="84138"/>
                </a:xfrm>
                <a:custGeom>
                  <a:avLst/>
                  <a:gdLst/>
                  <a:ahLst/>
                  <a:cxnLst/>
                  <a:rect l="l" t="t" r="r" b="b"/>
                  <a:pathLst>
                    <a:path w="114" h="53" extrusionOk="0">
                      <a:moveTo>
                        <a:pt x="114" y="19"/>
                      </a:moveTo>
                      <a:lnTo>
                        <a:pt x="0" y="53"/>
                      </a:lnTo>
                      <a:lnTo>
                        <a:pt x="112" y="0"/>
                      </a:lnTo>
                      <a:lnTo>
                        <a:pt x="114" y="19"/>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7" name="Google Shape;1607;p9"/>
                <p:cNvSpPr/>
                <p:nvPr/>
              </p:nvSpPr>
              <p:spPr>
                <a:xfrm>
                  <a:off x="8155488" y="829238"/>
                  <a:ext cx="98425" cy="90488"/>
                </a:xfrm>
                <a:custGeom>
                  <a:avLst/>
                  <a:gdLst/>
                  <a:ahLst/>
                  <a:cxnLst/>
                  <a:rect l="l" t="t" r="r" b="b"/>
                  <a:pathLst>
                    <a:path w="62" h="57" extrusionOk="0">
                      <a:moveTo>
                        <a:pt x="0" y="42"/>
                      </a:moveTo>
                      <a:lnTo>
                        <a:pt x="62" y="0"/>
                      </a:lnTo>
                      <a:lnTo>
                        <a:pt x="10" y="57"/>
                      </a:lnTo>
                      <a:lnTo>
                        <a:pt x="0" y="4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8" name="Google Shape;1608;p9"/>
                <p:cNvSpPr/>
                <p:nvPr/>
              </p:nvSpPr>
              <p:spPr>
                <a:xfrm>
                  <a:off x="8193588" y="862575"/>
                  <a:ext cx="236538" cy="161925"/>
                </a:xfrm>
                <a:custGeom>
                  <a:avLst/>
                  <a:gdLst/>
                  <a:ahLst/>
                  <a:cxnLst/>
                  <a:rect l="l" t="t" r="r" b="b"/>
                  <a:pathLst>
                    <a:path w="149" h="102" extrusionOk="0">
                      <a:moveTo>
                        <a:pt x="0" y="71"/>
                      </a:moveTo>
                      <a:lnTo>
                        <a:pt x="149" y="0"/>
                      </a:lnTo>
                      <a:lnTo>
                        <a:pt x="21" y="102"/>
                      </a:lnTo>
                      <a:lnTo>
                        <a:pt x="0" y="7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9" name="Google Shape;1609;p9"/>
                <p:cNvSpPr/>
                <p:nvPr/>
              </p:nvSpPr>
              <p:spPr>
                <a:xfrm>
                  <a:off x="7793538" y="1183250"/>
                  <a:ext cx="98425" cy="38100"/>
                </a:xfrm>
                <a:custGeom>
                  <a:avLst/>
                  <a:gdLst/>
                  <a:ahLst/>
                  <a:cxnLst/>
                  <a:rect l="l" t="t" r="r" b="b"/>
                  <a:pathLst>
                    <a:path w="62" h="24" extrusionOk="0">
                      <a:moveTo>
                        <a:pt x="52" y="0"/>
                      </a:moveTo>
                      <a:lnTo>
                        <a:pt x="0" y="21"/>
                      </a:lnTo>
                      <a:lnTo>
                        <a:pt x="62" y="24"/>
                      </a:lnTo>
                      <a:lnTo>
                        <a:pt x="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0" name="Google Shape;1610;p9"/>
                <p:cNvSpPr/>
                <p:nvPr/>
              </p:nvSpPr>
              <p:spPr>
                <a:xfrm>
                  <a:off x="7815763" y="1311838"/>
                  <a:ext cx="155575" cy="211138"/>
                </a:xfrm>
                <a:custGeom>
                  <a:avLst/>
                  <a:gdLst/>
                  <a:ahLst/>
                  <a:cxnLst/>
                  <a:rect l="l" t="t" r="r" b="b"/>
                  <a:pathLst>
                    <a:path w="98" h="133" extrusionOk="0">
                      <a:moveTo>
                        <a:pt x="86" y="0"/>
                      </a:moveTo>
                      <a:lnTo>
                        <a:pt x="0" y="133"/>
                      </a:lnTo>
                      <a:lnTo>
                        <a:pt x="98" y="21"/>
                      </a:lnTo>
                      <a:lnTo>
                        <a:pt x="86"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1" name="Google Shape;1611;p9"/>
                <p:cNvSpPr/>
                <p:nvPr/>
              </p:nvSpPr>
              <p:spPr>
                <a:xfrm>
                  <a:off x="8284075" y="1032438"/>
                  <a:ext cx="233363" cy="109538"/>
                </a:xfrm>
                <a:custGeom>
                  <a:avLst/>
                  <a:gdLst/>
                  <a:ahLst/>
                  <a:cxnLst/>
                  <a:rect l="l" t="t" r="r" b="b"/>
                  <a:pathLst>
                    <a:path w="147" h="69" extrusionOk="0">
                      <a:moveTo>
                        <a:pt x="0" y="45"/>
                      </a:moveTo>
                      <a:lnTo>
                        <a:pt x="147" y="0"/>
                      </a:lnTo>
                      <a:lnTo>
                        <a:pt x="16" y="69"/>
                      </a:lnTo>
                      <a:lnTo>
                        <a:pt x="0" y="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2" name="Google Shape;1612;p9"/>
                <p:cNvSpPr/>
                <p:nvPr/>
              </p:nvSpPr>
              <p:spPr>
                <a:xfrm>
                  <a:off x="8347575" y="1213413"/>
                  <a:ext cx="161925" cy="52388"/>
                </a:xfrm>
                <a:custGeom>
                  <a:avLst/>
                  <a:gdLst/>
                  <a:ahLst/>
                  <a:cxnLst/>
                  <a:rect l="l" t="t" r="r" b="b"/>
                  <a:pathLst>
                    <a:path w="102" h="33" extrusionOk="0">
                      <a:moveTo>
                        <a:pt x="0" y="24"/>
                      </a:moveTo>
                      <a:lnTo>
                        <a:pt x="102" y="33"/>
                      </a:lnTo>
                      <a:lnTo>
                        <a:pt x="0" y="0"/>
                      </a:lnTo>
                      <a:lnTo>
                        <a:pt x="0" y="2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3" name="Google Shape;1613;p9"/>
                <p:cNvSpPr/>
                <p:nvPr/>
              </p:nvSpPr>
              <p:spPr>
                <a:xfrm>
                  <a:off x="8257088" y="1021325"/>
                  <a:ext cx="82550" cy="66675"/>
                </a:xfrm>
                <a:custGeom>
                  <a:avLst/>
                  <a:gdLst/>
                  <a:ahLst/>
                  <a:cxnLst/>
                  <a:rect l="l" t="t" r="r" b="b"/>
                  <a:pathLst>
                    <a:path w="52" h="42" extrusionOk="0">
                      <a:moveTo>
                        <a:pt x="0" y="31"/>
                      </a:moveTo>
                      <a:lnTo>
                        <a:pt x="52" y="0"/>
                      </a:lnTo>
                      <a:lnTo>
                        <a:pt x="12" y="42"/>
                      </a:lnTo>
                      <a:lnTo>
                        <a:pt x="0" y="31"/>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4" name="Google Shape;1614;p9"/>
                <p:cNvSpPr/>
                <p:nvPr/>
              </p:nvSpPr>
              <p:spPr>
                <a:xfrm>
                  <a:off x="7845925" y="1273738"/>
                  <a:ext cx="98425" cy="71438"/>
                </a:xfrm>
                <a:custGeom>
                  <a:avLst/>
                  <a:gdLst/>
                  <a:ahLst/>
                  <a:cxnLst/>
                  <a:rect l="l" t="t" r="r" b="b"/>
                  <a:pathLst>
                    <a:path w="62" h="45" extrusionOk="0">
                      <a:moveTo>
                        <a:pt x="57" y="0"/>
                      </a:moveTo>
                      <a:lnTo>
                        <a:pt x="0" y="45"/>
                      </a:lnTo>
                      <a:lnTo>
                        <a:pt x="62" y="14"/>
                      </a:lnTo>
                      <a:lnTo>
                        <a:pt x="57"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5" name="Google Shape;1615;p9"/>
                <p:cNvSpPr/>
                <p:nvPr/>
              </p:nvSpPr>
              <p:spPr>
                <a:xfrm>
                  <a:off x="7922125" y="1386450"/>
                  <a:ext cx="131763" cy="192088"/>
                </a:xfrm>
                <a:custGeom>
                  <a:avLst/>
                  <a:gdLst/>
                  <a:ahLst/>
                  <a:cxnLst/>
                  <a:rect l="l" t="t" r="r" b="b"/>
                  <a:pathLst>
                    <a:path w="83" h="121" extrusionOk="0">
                      <a:moveTo>
                        <a:pt x="62" y="0"/>
                      </a:moveTo>
                      <a:lnTo>
                        <a:pt x="0" y="121"/>
                      </a:lnTo>
                      <a:lnTo>
                        <a:pt x="83" y="12"/>
                      </a:lnTo>
                      <a:lnTo>
                        <a:pt x="6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6" name="Google Shape;1616;p9"/>
                <p:cNvSpPr/>
                <p:nvPr/>
              </p:nvSpPr>
              <p:spPr>
                <a:xfrm>
                  <a:off x="8065000" y="1432488"/>
                  <a:ext cx="38100" cy="66675"/>
                </a:xfrm>
                <a:custGeom>
                  <a:avLst/>
                  <a:gdLst/>
                  <a:ahLst/>
                  <a:cxnLst/>
                  <a:rect l="l" t="t" r="r" b="b"/>
                  <a:pathLst>
                    <a:path w="24" h="42" extrusionOk="0">
                      <a:moveTo>
                        <a:pt x="12" y="0"/>
                      </a:moveTo>
                      <a:lnTo>
                        <a:pt x="0" y="42"/>
                      </a:lnTo>
                      <a:lnTo>
                        <a:pt x="24" y="4"/>
                      </a:lnTo>
                      <a:lnTo>
                        <a:pt x="1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7" name="Google Shape;1617;p9"/>
                <p:cNvSpPr/>
                <p:nvPr/>
              </p:nvSpPr>
              <p:spPr>
                <a:xfrm>
                  <a:off x="8325350" y="1081650"/>
                  <a:ext cx="260350" cy="96838"/>
                </a:xfrm>
                <a:custGeom>
                  <a:avLst/>
                  <a:gdLst/>
                  <a:ahLst/>
                  <a:cxnLst/>
                  <a:rect l="l" t="t" r="r" b="b"/>
                  <a:pathLst>
                    <a:path w="164" h="61" extrusionOk="0">
                      <a:moveTo>
                        <a:pt x="0" y="47"/>
                      </a:moveTo>
                      <a:lnTo>
                        <a:pt x="164" y="0"/>
                      </a:lnTo>
                      <a:lnTo>
                        <a:pt x="5" y="61"/>
                      </a:lnTo>
                      <a:lnTo>
                        <a:pt x="0" y="47"/>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8" name="Google Shape;1618;p9"/>
                <p:cNvSpPr/>
                <p:nvPr/>
              </p:nvSpPr>
              <p:spPr>
                <a:xfrm>
                  <a:off x="7831638" y="538725"/>
                  <a:ext cx="52388" cy="63500"/>
                </a:xfrm>
                <a:custGeom>
                  <a:avLst/>
                  <a:gdLst/>
                  <a:ahLst/>
                  <a:cxnLst/>
                  <a:rect l="l" t="t" r="r" b="b"/>
                  <a:pathLst>
                    <a:path w="14" h="17" extrusionOk="0">
                      <a:moveTo>
                        <a:pt x="14" y="14"/>
                      </a:moveTo>
                      <a:cubicBezTo>
                        <a:pt x="7" y="0"/>
                        <a:pt x="7" y="0"/>
                        <a:pt x="7" y="0"/>
                      </a:cubicBezTo>
                      <a:cubicBezTo>
                        <a:pt x="4" y="1"/>
                        <a:pt x="2" y="2"/>
                        <a:pt x="0" y="3"/>
                      </a:cubicBezTo>
                      <a:cubicBezTo>
                        <a:pt x="4" y="17"/>
                        <a:pt x="4" y="17"/>
                        <a:pt x="4" y="17"/>
                      </a:cubicBezTo>
                      <a:lnTo>
                        <a:pt x="1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9" name="Google Shape;1619;p9"/>
                <p:cNvSpPr/>
                <p:nvPr/>
              </p:nvSpPr>
              <p:spPr>
                <a:xfrm>
                  <a:off x="7741150" y="605400"/>
                  <a:ext cx="60325" cy="68262"/>
                </a:xfrm>
                <a:custGeom>
                  <a:avLst/>
                  <a:gdLst/>
                  <a:ahLst/>
                  <a:cxnLst/>
                  <a:rect l="l" t="t" r="r" b="b"/>
                  <a:pathLst>
                    <a:path w="16" h="18" extrusionOk="0">
                      <a:moveTo>
                        <a:pt x="16" y="8"/>
                      </a:moveTo>
                      <a:cubicBezTo>
                        <a:pt x="5" y="0"/>
                        <a:pt x="5" y="0"/>
                        <a:pt x="5" y="0"/>
                      </a:cubicBezTo>
                      <a:cubicBezTo>
                        <a:pt x="3" y="2"/>
                        <a:pt x="2" y="5"/>
                        <a:pt x="0" y="7"/>
                      </a:cubicBezTo>
                      <a:cubicBezTo>
                        <a:pt x="11" y="18"/>
                        <a:pt x="11" y="18"/>
                        <a:pt x="11" y="18"/>
                      </a:cubicBezTo>
                      <a:lnTo>
                        <a:pt x="16" y="8"/>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0" name="Google Shape;1620;p9"/>
                <p:cNvSpPr/>
                <p:nvPr/>
              </p:nvSpPr>
              <p:spPr>
                <a:xfrm>
                  <a:off x="7696700" y="719700"/>
                  <a:ext cx="47625" cy="41275"/>
                </a:xfrm>
                <a:custGeom>
                  <a:avLst/>
                  <a:gdLst/>
                  <a:ahLst/>
                  <a:cxnLst/>
                  <a:rect l="l" t="t" r="r" b="b"/>
                  <a:pathLst>
                    <a:path w="13" h="11" extrusionOk="0">
                      <a:moveTo>
                        <a:pt x="13" y="2"/>
                      </a:moveTo>
                      <a:cubicBezTo>
                        <a:pt x="0" y="0"/>
                        <a:pt x="0" y="0"/>
                        <a:pt x="0" y="0"/>
                      </a:cubicBezTo>
                      <a:cubicBezTo>
                        <a:pt x="0" y="1"/>
                        <a:pt x="0" y="2"/>
                        <a:pt x="0" y="3"/>
                      </a:cubicBezTo>
                      <a:cubicBezTo>
                        <a:pt x="0" y="3"/>
                        <a:pt x="0" y="4"/>
                        <a:pt x="0" y="5"/>
                      </a:cubicBezTo>
                      <a:cubicBezTo>
                        <a:pt x="13" y="11"/>
                        <a:pt x="13" y="11"/>
                        <a:pt x="13" y="11"/>
                      </a:cubicBezTo>
                      <a:lnTo>
                        <a:pt x="13" y="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1" name="Google Shape;1621;p9"/>
                <p:cNvSpPr/>
                <p:nvPr/>
              </p:nvSpPr>
              <p:spPr>
                <a:xfrm>
                  <a:off x="7696700" y="835588"/>
                  <a:ext cx="60325" cy="46037"/>
                </a:xfrm>
                <a:custGeom>
                  <a:avLst/>
                  <a:gdLst/>
                  <a:ahLst/>
                  <a:cxnLst/>
                  <a:rect l="l" t="t" r="r" b="b"/>
                  <a:pathLst>
                    <a:path w="16" h="12" extrusionOk="0">
                      <a:moveTo>
                        <a:pt x="13" y="0"/>
                      </a:moveTo>
                      <a:cubicBezTo>
                        <a:pt x="0" y="3"/>
                        <a:pt x="0" y="3"/>
                        <a:pt x="0" y="3"/>
                      </a:cubicBezTo>
                      <a:cubicBezTo>
                        <a:pt x="0" y="6"/>
                        <a:pt x="1" y="9"/>
                        <a:pt x="2" y="12"/>
                      </a:cubicBezTo>
                      <a:cubicBezTo>
                        <a:pt x="16" y="11"/>
                        <a:pt x="16" y="11"/>
                        <a:pt x="16" y="11"/>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2" name="Google Shape;1622;p9"/>
                <p:cNvSpPr/>
                <p:nvPr/>
              </p:nvSpPr>
              <p:spPr>
                <a:xfrm>
                  <a:off x="7944350" y="522850"/>
                  <a:ext cx="38100" cy="57150"/>
                </a:xfrm>
                <a:custGeom>
                  <a:avLst/>
                  <a:gdLst/>
                  <a:ahLst/>
                  <a:cxnLst/>
                  <a:rect l="l" t="t" r="r" b="b"/>
                  <a:pathLst>
                    <a:path w="10" h="15" extrusionOk="0">
                      <a:moveTo>
                        <a:pt x="10" y="15"/>
                      </a:moveTo>
                      <a:cubicBezTo>
                        <a:pt x="10" y="1"/>
                        <a:pt x="10" y="1"/>
                        <a:pt x="10" y="1"/>
                      </a:cubicBezTo>
                      <a:cubicBezTo>
                        <a:pt x="8" y="0"/>
                        <a:pt x="5" y="0"/>
                        <a:pt x="3" y="0"/>
                      </a:cubicBezTo>
                      <a:cubicBezTo>
                        <a:pt x="0" y="14"/>
                        <a:pt x="0" y="14"/>
                        <a:pt x="0" y="14"/>
                      </a:cubicBezTo>
                      <a:lnTo>
                        <a:pt x="10"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3" name="Google Shape;1623;p9"/>
                <p:cNvSpPr/>
                <p:nvPr/>
              </p:nvSpPr>
              <p:spPr>
                <a:xfrm>
                  <a:off x="8057063" y="624450"/>
                  <a:ext cx="60325" cy="84138"/>
                </a:xfrm>
                <a:custGeom>
                  <a:avLst/>
                  <a:gdLst/>
                  <a:ahLst/>
                  <a:cxnLst/>
                  <a:rect l="l" t="t" r="r" b="b"/>
                  <a:pathLst>
                    <a:path w="16" h="22" extrusionOk="0">
                      <a:moveTo>
                        <a:pt x="3" y="22"/>
                      </a:moveTo>
                      <a:cubicBezTo>
                        <a:pt x="16" y="6"/>
                        <a:pt x="16" y="6"/>
                        <a:pt x="16" y="6"/>
                      </a:cubicBezTo>
                      <a:cubicBezTo>
                        <a:pt x="14" y="4"/>
                        <a:pt x="13" y="2"/>
                        <a:pt x="12" y="0"/>
                      </a:cubicBezTo>
                      <a:cubicBezTo>
                        <a:pt x="0" y="11"/>
                        <a:pt x="0" y="11"/>
                        <a:pt x="0" y="11"/>
                      </a:cubicBezTo>
                      <a:lnTo>
                        <a:pt x="3" y="2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4" name="Google Shape;1624;p9"/>
                <p:cNvSpPr/>
                <p:nvPr/>
              </p:nvSpPr>
              <p:spPr>
                <a:xfrm>
                  <a:off x="8012613" y="564125"/>
                  <a:ext cx="49213" cy="57150"/>
                </a:xfrm>
                <a:custGeom>
                  <a:avLst/>
                  <a:gdLst/>
                  <a:ahLst/>
                  <a:cxnLst/>
                  <a:rect l="l" t="t" r="r" b="b"/>
                  <a:pathLst>
                    <a:path w="13" h="15" extrusionOk="0">
                      <a:moveTo>
                        <a:pt x="5" y="15"/>
                      </a:moveTo>
                      <a:cubicBezTo>
                        <a:pt x="13" y="1"/>
                        <a:pt x="13" y="1"/>
                        <a:pt x="13" y="1"/>
                      </a:cubicBezTo>
                      <a:cubicBezTo>
                        <a:pt x="12" y="1"/>
                        <a:pt x="11" y="0"/>
                        <a:pt x="11" y="0"/>
                      </a:cubicBezTo>
                      <a:cubicBezTo>
                        <a:pt x="0" y="10"/>
                        <a:pt x="0" y="10"/>
                        <a:pt x="0" y="10"/>
                      </a:cubicBezTo>
                      <a:lnTo>
                        <a:pt x="5"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5" name="Google Shape;1625;p9"/>
                <p:cNvSpPr/>
                <p:nvPr/>
              </p:nvSpPr>
              <p:spPr>
                <a:xfrm>
                  <a:off x="7880850" y="530788"/>
                  <a:ext cx="33338" cy="49213"/>
                </a:xfrm>
                <a:custGeom>
                  <a:avLst/>
                  <a:gdLst/>
                  <a:ahLst/>
                  <a:cxnLst/>
                  <a:rect l="l" t="t" r="r" b="b"/>
                  <a:pathLst>
                    <a:path w="21" h="31" extrusionOk="0">
                      <a:moveTo>
                        <a:pt x="21" y="31"/>
                      </a:moveTo>
                      <a:lnTo>
                        <a:pt x="2" y="0"/>
                      </a:lnTo>
                      <a:lnTo>
                        <a:pt x="0" y="0"/>
                      </a:lnTo>
                      <a:lnTo>
                        <a:pt x="7" y="31"/>
                      </a:lnTo>
                      <a:lnTo>
                        <a:pt x="21" y="31"/>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6" name="Google Shape;1626;p9"/>
                <p:cNvSpPr/>
                <p:nvPr/>
              </p:nvSpPr>
              <p:spPr>
                <a:xfrm>
                  <a:off x="8095163" y="753038"/>
                  <a:ext cx="71437" cy="57150"/>
                </a:xfrm>
                <a:custGeom>
                  <a:avLst/>
                  <a:gdLst/>
                  <a:ahLst/>
                  <a:cxnLst/>
                  <a:rect l="l" t="t" r="r" b="b"/>
                  <a:pathLst>
                    <a:path w="19" h="15" extrusionOk="0">
                      <a:moveTo>
                        <a:pt x="6" y="15"/>
                      </a:moveTo>
                      <a:cubicBezTo>
                        <a:pt x="19" y="8"/>
                        <a:pt x="19" y="8"/>
                        <a:pt x="19" y="8"/>
                      </a:cubicBezTo>
                      <a:cubicBezTo>
                        <a:pt x="18" y="6"/>
                        <a:pt x="18" y="4"/>
                        <a:pt x="17" y="2"/>
                      </a:cubicBezTo>
                      <a:cubicBezTo>
                        <a:pt x="17" y="1"/>
                        <a:pt x="16" y="1"/>
                        <a:pt x="16" y="0"/>
                      </a:cubicBezTo>
                      <a:cubicBezTo>
                        <a:pt x="0" y="5"/>
                        <a:pt x="0" y="5"/>
                        <a:pt x="0" y="5"/>
                      </a:cubicBezTo>
                      <a:lnTo>
                        <a:pt x="6" y="15"/>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7" name="Google Shape;1627;p9"/>
                <p:cNvSpPr/>
                <p:nvPr/>
              </p:nvSpPr>
              <p:spPr>
                <a:xfrm>
                  <a:off x="8095163" y="692713"/>
                  <a:ext cx="46037" cy="46037"/>
                </a:xfrm>
                <a:custGeom>
                  <a:avLst/>
                  <a:gdLst/>
                  <a:ahLst/>
                  <a:cxnLst/>
                  <a:rect l="l" t="t" r="r" b="b"/>
                  <a:pathLst>
                    <a:path w="12" h="12" extrusionOk="0">
                      <a:moveTo>
                        <a:pt x="2" y="12"/>
                      </a:moveTo>
                      <a:cubicBezTo>
                        <a:pt x="12" y="4"/>
                        <a:pt x="12" y="4"/>
                        <a:pt x="12" y="4"/>
                      </a:cubicBezTo>
                      <a:cubicBezTo>
                        <a:pt x="11" y="3"/>
                        <a:pt x="11" y="2"/>
                        <a:pt x="10" y="0"/>
                      </a:cubicBezTo>
                      <a:cubicBezTo>
                        <a:pt x="0" y="6"/>
                        <a:pt x="0" y="6"/>
                        <a:pt x="0" y="6"/>
                      </a:cubicBezTo>
                      <a:lnTo>
                        <a:pt x="2"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8" name="Google Shape;1628;p9"/>
                <p:cNvSpPr/>
                <p:nvPr/>
              </p:nvSpPr>
              <p:spPr>
                <a:xfrm>
                  <a:off x="7714163" y="903850"/>
                  <a:ext cx="65088" cy="38100"/>
                </a:xfrm>
                <a:custGeom>
                  <a:avLst/>
                  <a:gdLst/>
                  <a:ahLst/>
                  <a:cxnLst/>
                  <a:rect l="l" t="t" r="r" b="b"/>
                  <a:pathLst>
                    <a:path w="17" h="10" extrusionOk="0">
                      <a:moveTo>
                        <a:pt x="13" y="0"/>
                      </a:moveTo>
                      <a:cubicBezTo>
                        <a:pt x="0" y="7"/>
                        <a:pt x="0" y="7"/>
                        <a:pt x="0" y="7"/>
                      </a:cubicBezTo>
                      <a:cubicBezTo>
                        <a:pt x="0" y="8"/>
                        <a:pt x="1" y="9"/>
                        <a:pt x="1" y="10"/>
                      </a:cubicBezTo>
                      <a:cubicBezTo>
                        <a:pt x="17" y="9"/>
                        <a:pt x="17" y="9"/>
                        <a:pt x="17" y="9"/>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9" name="Google Shape;1629;p9"/>
                <p:cNvSpPr/>
                <p:nvPr/>
              </p:nvSpPr>
              <p:spPr>
                <a:xfrm>
                  <a:off x="7782425" y="1076888"/>
                  <a:ext cx="60325" cy="76200"/>
                </a:xfrm>
                <a:custGeom>
                  <a:avLst/>
                  <a:gdLst/>
                  <a:ahLst/>
                  <a:cxnLst/>
                  <a:rect l="l" t="t" r="r" b="b"/>
                  <a:pathLst>
                    <a:path w="16" h="20" extrusionOk="0">
                      <a:moveTo>
                        <a:pt x="11" y="0"/>
                      </a:moveTo>
                      <a:cubicBezTo>
                        <a:pt x="0" y="8"/>
                        <a:pt x="0" y="8"/>
                        <a:pt x="0" y="8"/>
                      </a:cubicBezTo>
                      <a:cubicBezTo>
                        <a:pt x="1" y="12"/>
                        <a:pt x="3" y="16"/>
                        <a:pt x="5" y="20"/>
                      </a:cubicBezTo>
                      <a:cubicBezTo>
                        <a:pt x="16" y="15"/>
                        <a:pt x="16" y="15"/>
                        <a:pt x="16" y="15"/>
                      </a:cubicBezTo>
                      <a:lnTo>
                        <a:pt x="11"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0" name="Google Shape;1630;p9"/>
                <p:cNvSpPr/>
                <p:nvPr/>
              </p:nvSpPr>
              <p:spPr>
                <a:xfrm>
                  <a:off x="7741150" y="986400"/>
                  <a:ext cx="60325" cy="46037"/>
                </a:xfrm>
                <a:custGeom>
                  <a:avLst/>
                  <a:gdLst/>
                  <a:ahLst/>
                  <a:cxnLst/>
                  <a:rect l="l" t="t" r="r" b="b"/>
                  <a:pathLst>
                    <a:path w="16" h="12" extrusionOk="0">
                      <a:moveTo>
                        <a:pt x="15" y="0"/>
                      </a:moveTo>
                      <a:cubicBezTo>
                        <a:pt x="0" y="7"/>
                        <a:pt x="0" y="7"/>
                        <a:pt x="0" y="7"/>
                      </a:cubicBezTo>
                      <a:cubicBezTo>
                        <a:pt x="1" y="8"/>
                        <a:pt x="1" y="9"/>
                        <a:pt x="2" y="10"/>
                      </a:cubicBezTo>
                      <a:cubicBezTo>
                        <a:pt x="2" y="11"/>
                        <a:pt x="2" y="11"/>
                        <a:pt x="2" y="12"/>
                      </a:cubicBezTo>
                      <a:cubicBezTo>
                        <a:pt x="16" y="8"/>
                        <a:pt x="16" y="8"/>
                        <a:pt x="16" y="8"/>
                      </a:cubicBezTo>
                      <a:lnTo>
                        <a:pt x="15"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1" name="Google Shape;1631;p9"/>
                <p:cNvSpPr/>
                <p:nvPr/>
              </p:nvSpPr>
              <p:spPr>
                <a:xfrm>
                  <a:off x="8155488" y="865750"/>
                  <a:ext cx="52388" cy="53975"/>
                </a:xfrm>
                <a:custGeom>
                  <a:avLst/>
                  <a:gdLst/>
                  <a:ahLst/>
                  <a:cxnLst/>
                  <a:rect l="l" t="t" r="r" b="b"/>
                  <a:pathLst>
                    <a:path w="14" h="14" extrusionOk="0">
                      <a:moveTo>
                        <a:pt x="4" y="14"/>
                      </a:moveTo>
                      <a:cubicBezTo>
                        <a:pt x="14" y="3"/>
                        <a:pt x="14" y="3"/>
                        <a:pt x="14" y="3"/>
                      </a:cubicBezTo>
                      <a:cubicBezTo>
                        <a:pt x="13" y="2"/>
                        <a:pt x="13" y="1"/>
                        <a:pt x="12" y="0"/>
                      </a:cubicBezTo>
                      <a:cubicBezTo>
                        <a:pt x="0" y="8"/>
                        <a:pt x="0" y="8"/>
                        <a:pt x="0" y="8"/>
                      </a:cubicBezTo>
                      <a:lnTo>
                        <a:pt x="4"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2" name="Google Shape;1632;p9"/>
                <p:cNvSpPr/>
                <p:nvPr/>
              </p:nvSpPr>
              <p:spPr>
                <a:xfrm>
                  <a:off x="8193588" y="953063"/>
                  <a:ext cx="74613" cy="71437"/>
                </a:xfrm>
                <a:custGeom>
                  <a:avLst/>
                  <a:gdLst/>
                  <a:ahLst/>
                  <a:cxnLst/>
                  <a:rect l="l" t="t" r="r" b="b"/>
                  <a:pathLst>
                    <a:path w="20" h="19" extrusionOk="0">
                      <a:moveTo>
                        <a:pt x="9" y="19"/>
                      </a:moveTo>
                      <a:cubicBezTo>
                        <a:pt x="20" y="10"/>
                        <a:pt x="20" y="10"/>
                        <a:pt x="20" y="10"/>
                      </a:cubicBezTo>
                      <a:cubicBezTo>
                        <a:pt x="18" y="7"/>
                        <a:pt x="16" y="3"/>
                        <a:pt x="14" y="0"/>
                      </a:cubicBezTo>
                      <a:cubicBezTo>
                        <a:pt x="0" y="6"/>
                        <a:pt x="0" y="6"/>
                        <a:pt x="0" y="6"/>
                      </a:cubicBezTo>
                      <a:lnTo>
                        <a:pt x="9" y="19"/>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3" name="Google Shape;1633;p9"/>
                <p:cNvSpPr/>
                <p:nvPr/>
              </p:nvSpPr>
              <p:spPr>
                <a:xfrm>
                  <a:off x="7828463" y="1183250"/>
                  <a:ext cx="63500" cy="38100"/>
                </a:xfrm>
                <a:custGeom>
                  <a:avLst/>
                  <a:gdLst/>
                  <a:ahLst/>
                  <a:cxnLst/>
                  <a:rect l="l" t="t" r="r" b="b"/>
                  <a:pathLst>
                    <a:path w="17" h="10" extrusionOk="0">
                      <a:moveTo>
                        <a:pt x="13" y="0"/>
                      </a:moveTo>
                      <a:cubicBezTo>
                        <a:pt x="0" y="6"/>
                        <a:pt x="0" y="6"/>
                        <a:pt x="0" y="6"/>
                      </a:cubicBezTo>
                      <a:cubicBezTo>
                        <a:pt x="1" y="7"/>
                        <a:pt x="2" y="8"/>
                        <a:pt x="2" y="10"/>
                      </a:cubicBezTo>
                      <a:cubicBezTo>
                        <a:pt x="17" y="10"/>
                        <a:pt x="17" y="10"/>
                        <a:pt x="17" y="10"/>
                      </a:cubicBezTo>
                      <a:lnTo>
                        <a:pt x="13"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4" name="Google Shape;1634;p9"/>
                <p:cNvSpPr/>
                <p:nvPr/>
              </p:nvSpPr>
              <p:spPr>
                <a:xfrm>
                  <a:off x="7922125" y="1311838"/>
                  <a:ext cx="49213" cy="63500"/>
                </a:xfrm>
                <a:custGeom>
                  <a:avLst/>
                  <a:gdLst/>
                  <a:ahLst/>
                  <a:cxnLst/>
                  <a:rect l="l" t="t" r="r" b="b"/>
                  <a:pathLst>
                    <a:path w="13" h="17" extrusionOk="0">
                      <a:moveTo>
                        <a:pt x="8" y="0"/>
                      </a:moveTo>
                      <a:cubicBezTo>
                        <a:pt x="0" y="11"/>
                        <a:pt x="0" y="11"/>
                        <a:pt x="0" y="11"/>
                      </a:cubicBezTo>
                      <a:cubicBezTo>
                        <a:pt x="1" y="13"/>
                        <a:pt x="2" y="14"/>
                        <a:pt x="3" y="15"/>
                      </a:cubicBezTo>
                      <a:cubicBezTo>
                        <a:pt x="4" y="16"/>
                        <a:pt x="4" y="17"/>
                        <a:pt x="5" y="17"/>
                      </a:cubicBezTo>
                      <a:cubicBezTo>
                        <a:pt x="13" y="9"/>
                        <a:pt x="13" y="9"/>
                        <a:pt x="13" y="9"/>
                      </a:cubicBezTo>
                      <a:lnTo>
                        <a:pt x="8"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5" name="Google Shape;1635;p9"/>
                <p:cNvSpPr/>
                <p:nvPr/>
              </p:nvSpPr>
              <p:spPr>
                <a:xfrm>
                  <a:off x="8284075" y="1088000"/>
                  <a:ext cx="71437" cy="53975"/>
                </a:xfrm>
                <a:custGeom>
                  <a:avLst/>
                  <a:gdLst/>
                  <a:ahLst/>
                  <a:cxnLst/>
                  <a:rect l="l" t="t" r="r" b="b"/>
                  <a:pathLst>
                    <a:path w="19" h="14" extrusionOk="0">
                      <a:moveTo>
                        <a:pt x="7" y="14"/>
                      </a:moveTo>
                      <a:cubicBezTo>
                        <a:pt x="19" y="8"/>
                        <a:pt x="19" y="8"/>
                        <a:pt x="19" y="8"/>
                      </a:cubicBezTo>
                      <a:cubicBezTo>
                        <a:pt x="18" y="5"/>
                        <a:pt x="16" y="2"/>
                        <a:pt x="14" y="0"/>
                      </a:cubicBezTo>
                      <a:cubicBezTo>
                        <a:pt x="0" y="4"/>
                        <a:pt x="0" y="4"/>
                        <a:pt x="0" y="4"/>
                      </a:cubicBezTo>
                      <a:lnTo>
                        <a:pt x="7" y="14"/>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6" name="Google Shape;1636;p9"/>
                <p:cNvSpPr/>
                <p:nvPr/>
              </p:nvSpPr>
              <p:spPr>
                <a:xfrm>
                  <a:off x="8347575" y="1213413"/>
                  <a:ext cx="57150" cy="41275"/>
                </a:xfrm>
                <a:custGeom>
                  <a:avLst/>
                  <a:gdLst/>
                  <a:ahLst/>
                  <a:cxnLst/>
                  <a:rect l="l" t="t" r="r" b="b"/>
                  <a:pathLst>
                    <a:path w="15" h="11" extrusionOk="0">
                      <a:moveTo>
                        <a:pt x="0" y="10"/>
                      </a:moveTo>
                      <a:cubicBezTo>
                        <a:pt x="15" y="11"/>
                        <a:pt x="15" y="11"/>
                        <a:pt x="15" y="11"/>
                      </a:cubicBezTo>
                      <a:cubicBezTo>
                        <a:pt x="15" y="10"/>
                        <a:pt x="15" y="10"/>
                        <a:pt x="15" y="9"/>
                      </a:cubicBezTo>
                      <a:cubicBezTo>
                        <a:pt x="15" y="7"/>
                        <a:pt x="15" y="6"/>
                        <a:pt x="14" y="5"/>
                      </a:cubicBezTo>
                      <a:cubicBezTo>
                        <a:pt x="0" y="0"/>
                        <a:pt x="0" y="0"/>
                        <a:pt x="0" y="0"/>
                      </a:cubicBezTo>
                      <a:lnTo>
                        <a:pt x="0"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7" name="Google Shape;1637;p9"/>
                <p:cNvSpPr/>
                <p:nvPr/>
              </p:nvSpPr>
              <p:spPr>
                <a:xfrm>
                  <a:off x="8257088" y="1043550"/>
                  <a:ext cx="52388" cy="44450"/>
                </a:xfrm>
                <a:custGeom>
                  <a:avLst/>
                  <a:gdLst/>
                  <a:ahLst/>
                  <a:cxnLst/>
                  <a:rect l="l" t="t" r="r" b="b"/>
                  <a:pathLst>
                    <a:path w="14" h="12" extrusionOk="0">
                      <a:moveTo>
                        <a:pt x="5" y="12"/>
                      </a:moveTo>
                      <a:cubicBezTo>
                        <a:pt x="14" y="2"/>
                        <a:pt x="14" y="2"/>
                        <a:pt x="14" y="2"/>
                      </a:cubicBezTo>
                      <a:cubicBezTo>
                        <a:pt x="14" y="1"/>
                        <a:pt x="13" y="1"/>
                        <a:pt x="12" y="0"/>
                      </a:cubicBezTo>
                      <a:cubicBezTo>
                        <a:pt x="0" y="7"/>
                        <a:pt x="0" y="7"/>
                        <a:pt x="0" y="7"/>
                      </a:cubicBezTo>
                      <a:lnTo>
                        <a:pt x="5" y="12"/>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8" name="Google Shape;1638;p9"/>
                <p:cNvSpPr/>
                <p:nvPr/>
              </p:nvSpPr>
              <p:spPr>
                <a:xfrm>
                  <a:off x="7891963" y="1273738"/>
                  <a:ext cx="52388" cy="44450"/>
                </a:xfrm>
                <a:custGeom>
                  <a:avLst/>
                  <a:gdLst/>
                  <a:ahLst/>
                  <a:cxnLst/>
                  <a:rect l="l" t="t" r="r" b="b"/>
                  <a:pathLst>
                    <a:path w="14" h="12" extrusionOk="0">
                      <a:moveTo>
                        <a:pt x="12" y="0"/>
                      </a:moveTo>
                      <a:cubicBezTo>
                        <a:pt x="0" y="9"/>
                        <a:pt x="0" y="9"/>
                        <a:pt x="0" y="9"/>
                      </a:cubicBezTo>
                      <a:cubicBezTo>
                        <a:pt x="1" y="10"/>
                        <a:pt x="1" y="11"/>
                        <a:pt x="2" y="12"/>
                      </a:cubicBezTo>
                      <a:cubicBezTo>
                        <a:pt x="14" y="6"/>
                        <a:pt x="14" y="6"/>
                        <a:pt x="14" y="6"/>
                      </a:cubicBezTo>
                      <a:lnTo>
                        <a:pt x="12"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9" name="Google Shape;1639;p9"/>
                <p:cNvSpPr/>
                <p:nvPr/>
              </p:nvSpPr>
              <p:spPr>
                <a:xfrm>
                  <a:off x="7996738" y="1386450"/>
                  <a:ext cx="57150" cy="63500"/>
                </a:xfrm>
                <a:custGeom>
                  <a:avLst/>
                  <a:gdLst/>
                  <a:ahLst/>
                  <a:cxnLst/>
                  <a:rect l="l" t="t" r="r" b="b"/>
                  <a:pathLst>
                    <a:path w="15" h="17" extrusionOk="0">
                      <a:moveTo>
                        <a:pt x="6" y="0"/>
                      </a:moveTo>
                      <a:cubicBezTo>
                        <a:pt x="0" y="12"/>
                        <a:pt x="0" y="12"/>
                        <a:pt x="0" y="12"/>
                      </a:cubicBezTo>
                      <a:cubicBezTo>
                        <a:pt x="2" y="14"/>
                        <a:pt x="4" y="15"/>
                        <a:pt x="6" y="17"/>
                      </a:cubicBezTo>
                      <a:cubicBezTo>
                        <a:pt x="15" y="5"/>
                        <a:pt x="15" y="5"/>
                        <a:pt x="15" y="5"/>
                      </a:cubicBezTo>
                      <a:lnTo>
                        <a:pt x="6"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0" name="Google Shape;1640;p9"/>
                <p:cNvSpPr/>
                <p:nvPr/>
              </p:nvSpPr>
              <p:spPr>
                <a:xfrm>
                  <a:off x="8068175" y="1432488"/>
                  <a:ext cx="34925" cy="47625"/>
                </a:xfrm>
                <a:custGeom>
                  <a:avLst/>
                  <a:gdLst/>
                  <a:ahLst/>
                  <a:cxnLst/>
                  <a:rect l="l" t="t" r="r" b="b"/>
                  <a:pathLst>
                    <a:path w="9" h="13" extrusionOk="0">
                      <a:moveTo>
                        <a:pt x="4" y="0"/>
                      </a:moveTo>
                      <a:cubicBezTo>
                        <a:pt x="0" y="13"/>
                        <a:pt x="0" y="13"/>
                        <a:pt x="0" y="13"/>
                      </a:cubicBezTo>
                      <a:cubicBezTo>
                        <a:pt x="1" y="13"/>
                        <a:pt x="1" y="13"/>
                        <a:pt x="2" y="13"/>
                      </a:cubicBezTo>
                      <a:cubicBezTo>
                        <a:pt x="9" y="2"/>
                        <a:pt x="9" y="2"/>
                        <a:pt x="9" y="2"/>
                      </a:cubicBezTo>
                      <a:lnTo>
                        <a:pt x="4" y="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1" name="Google Shape;1641;p9"/>
                <p:cNvSpPr/>
                <p:nvPr/>
              </p:nvSpPr>
              <p:spPr>
                <a:xfrm>
                  <a:off x="8325350" y="1141975"/>
                  <a:ext cx="55563" cy="36513"/>
                </a:xfrm>
                <a:custGeom>
                  <a:avLst/>
                  <a:gdLst/>
                  <a:ahLst/>
                  <a:cxnLst/>
                  <a:rect l="l" t="t" r="r" b="b"/>
                  <a:pathLst>
                    <a:path w="15" h="10" extrusionOk="0">
                      <a:moveTo>
                        <a:pt x="2" y="10"/>
                      </a:moveTo>
                      <a:cubicBezTo>
                        <a:pt x="15" y="5"/>
                        <a:pt x="15" y="5"/>
                        <a:pt x="15" y="5"/>
                      </a:cubicBezTo>
                      <a:cubicBezTo>
                        <a:pt x="14" y="3"/>
                        <a:pt x="13" y="2"/>
                        <a:pt x="12" y="0"/>
                      </a:cubicBezTo>
                      <a:cubicBezTo>
                        <a:pt x="0" y="4"/>
                        <a:pt x="0" y="4"/>
                        <a:pt x="0" y="4"/>
                      </a:cubicBezTo>
                      <a:lnTo>
                        <a:pt x="2" y="10"/>
                      </a:ln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2" name="Google Shape;1642;p9"/>
                <p:cNvSpPr/>
                <p:nvPr/>
              </p:nvSpPr>
              <p:spPr>
                <a:xfrm>
                  <a:off x="7710988" y="522850"/>
                  <a:ext cx="682625" cy="973137"/>
                </a:xfrm>
                <a:custGeom>
                  <a:avLst/>
                  <a:gdLst/>
                  <a:ahLst/>
                  <a:cxnLst/>
                  <a:rect l="l" t="t" r="r" b="b"/>
                  <a:pathLst>
                    <a:path w="181" h="258" extrusionOk="0">
                      <a:moveTo>
                        <a:pt x="69" y="218"/>
                      </a:moveTo>
                      <a:cubicBezTo>
                        <a:pt x="100" y="258"/>
                        <a:pt x="129" y="253"/>
                        <a:pt x="152" y="231"/>
                      </a:cubicBezTo>
                      <a:cubicBezTo>
                        <a:pt x="181" y="204"/>
                        <a:pt x="175" y="181"/>
                        <a:pt x="156" y="156"/>
                      </a:cubicBezTo>
                      <a:cubicBezTo>
                        <a:pt x="132" y="124"/>
                        <a:pt x="118" y="98"/>
                        <a:pt x="102" y="51"/>
                      </a:cubicBezTo>
                      <a:cubicBezTo>
                        <a:pt x="94" y="26"/>
                        <a:pt x="76" y="0"/>
                        <a:pt x="41" y="16"/>
                      </a:cubicBezTo>
                      <a:cubicBezTo>
                        <a:pt x="13" y="29"/>
                        <a:pt x="0" y="54"/>
                        <a:pt x="9" y="90"/>
                      </a:cubicBezTo>
                      <a:cubicBezTo>
                        <a:pt x="18" y="128"/>
                        <a:pt x="36" y="175"/>
                        <a:pt x="69" y="21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3" name="Google Shape;1643;p9"/>
                <p:cNvSpPr/>
                <p:nvPr/>
              </p:nvSpPr>
              <p:spPr>
                <a:xfrm>
                  <a:off x="7718925" y="624450"/>
                  <a:ext cx="674688" cy="871538"/>
                </a:xfrm>
                <a:custGeom>
                  <a:avLst/>
                  <a:gdLst/>
                  <a:ahLst/>
                  <a:cxnLst/>
                  <a:rect l="l" t="t" r="r" b="b"/>
                  <a:pathLst>
                    <a:path w="179" h="231" extrusionOk="0">
                      <a:moveTo>
                        <a:pt x="136" y="162"/>
                      </a:moveTo>
                      <a:cubicBezTo>
                        <a:pt x="118" y="178"/>
                        <a:pt x="91" y="176"/>
                        <a:pt x="63" y="131"/>
                      </a:cubicBezTo>
                      <a:cubicBezTo>
                        <a:pt x="33" y="83"/>
                        <a:pt x="17" y="33"/>
                        <a:pt x="23" y="0"/>
                      </a:cubicBezTo>
                      <a:cubicBezTo>
                        <a:pt x="7" y="14"/>
                        <a:pt x="0" y="35"/>
                        <a:pt x="7" y="63"/>
                      </a:cubicBezTo>
                      <a:cubicBezTo>
                        <a:pt x="16" y="101"/>
                        <a:pt x="34" y="148"/>
                        <a:pt x="67" y="191"/>
                      </a:cubicBezTo>
                      <a:cubicBezTo>
                        <a:pt x="98" y="231"/>
                        <a:pt x="127" y="226"/>
                        <a:pt x="150" y="204"/>
                      </a:cubicBezTo>
                      <a:cubicBezTo>
                        <a:pt x="179" y="177"/>
                        <a:pt x="173" y="154"/>
                        <a:pt x="154" y="129"/>
                      </a:cubicBezTo>
                      <a:cubicBezTo>
                        <a:pt x="150" y="123"/>
                        <a:pt x="145" y="117"/>
                        <a:pt x="141" y="111"/>
                      </a:cubicBezTo>
                      <a:cubicBezTo>
                        <a:pt x="147" y="128"/>
                        <a:pt x="150" y="150"/>
                        <a:pt x="136" y="16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4" name="Google Shape;1644;p9"/>
                <p:cNvSpPr/>
                <p:nvPr/>
              </p:nvSpPr>
              <p:spPr>
                <a:xfrm>
                  <a:off x="7930063" y="594288"/>
                  <a:ext cx="161925" cy="276225"/>
                </a:xfrm>
                <a:custGeom>
                  <a:avLst/>
                  <a:gdLst/>
                  <a:ahLst/>
                  <a:cxnLst/>
                  <a:rect l="l" t="t" r="r" b="b"/>
                  <a:pathLst>
                    <a:path w="43" h="73" extrusionOk="0">
                      <a:moveTo>
                        <a:pt x="35" y="31"/>
                      </a:moveTo>
                      <a:cubicBezTo>
                        <a:pt x="43" y="49"/>
                        <a:pt x="43" y="67"/>
                        <a:pt x="36" y="70"/>
                      </a:cubicBezTo>
                      <a:cubicBezTo>
                        <a:pt x="29" y="73"/>
                        <a:pt x="17" y="60"/>
                        <a:pt x="9" y="42"/>
                      </a:cubicBezTo>
                      <a:cubicBezTo>
                        <a:pt x="1" y="23"/>
                        <a:pt x="0" y="6"/>
                        <a:pt x="8" y="3"/>
                      </a:cubicBezTo>
                      <a:cubicBezTo>
                        <a:pt x="15" y="0"/>
                        <a:pt x="27" y="12"/>
                        <a:pt x="35" y="31"/>
                      </a:cubicBezTo>
                      <a:close/>
                    </a:path>
                  </a:pathLst>
                </a:custGeom>
                <a:solidFill>
                  <a:srgbClr val="F8F8F8">
                    <a:alpha val="2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45" name="Google Shape;1645;p9"/>
              <p:cNvGrpSpPr/>
              <p:nvPr/>
            </p:nvGrpSpPr>
            <p:grpSpPr>
              <a:xfrm rot="10800000" flipH="1">
                <a:off x="8232879" y="310673"/>
                <a:ext cx="458822" cy="635706"/>
                <a:chOff x="8260675" y="2995400"/>
                <a:chExt cx="811213" cy="1123950"/>
              </a:xfrm>
            </p:grpSpPr>
            <p:sp>
              <p:nvSpPr>
                <p:cNvPr id="1646" name="Google Shape;1646;p9"/>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7" name="Google Shape;1647;p9"/>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8" name="Google Shape;1648;p9"/>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9" name="Google Shape;1649;p9"/>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0" name="Google Shape;1650;p9"/>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1" name="Google Shape;1651;p9"/>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2" name="Google Shape;1652;p9"/>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3" name="Google Shape;1653;p9"/>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4" name="Google Shape;1654;p9"/>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5" name="Google Shape;1655;p9"/>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6" name="Google Shape;1656;p9"/>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7" name="Google Shape;1657;p9"/>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8" name="Google Shape;1658;p9"/>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9" name="Google Shape;1659;p9"/>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60" name="Google Shape;1660;p9"/>
              <p:cNvGrpSpPr/>
              <p:nvPr/>
            </p:nvGrpSpPr>
            <p:grpSpPr>
              <a:xfrm rot="2403461" flipH="1">
                <a:off x="8513794" y="946393"/>
                <a:ext cx="835593" cy="1157729"/>
                <a:chOff x="8260675" y="2995400"/>
                <a:chExt cx="811213" cy="1123950"/>
              </a:xfrm>
            </p:grpSpPr>
            <p:sp>
              <p:nvSpPr>
                <p:cNvPr id="1661" name="Google Shape;1661;p9"/>
                <p:cNvSpPr/>
                <p:nvPr/>
              </p:nvSpPr>
              <p:spPr>
                <a:xfrm>
                  <a:off x="8268613" y="2995400"/>
                  <a:ext cx="803275" cy="1123950"/>
                </a:xfrm>
                <a:custGeom>
                  <a:avLst/>
                  <a:gdLst/>
                  <a:ahLst/>
                  <a:cxnLst/>
                  <a:rect l="l" t="t" r="r" b="b"/>
                  <a:pathLst>
                    <a:path w="213" h="298" extrusionOk="0">
                      <a:moveTo>
                        <a:pt x="8" y="145"/>
                      </a:moveTo>
                      <a:cubicBezTo>
                        <a:pt x="18" y="193"/>
                        <a:pt x="52" y="259"/>
                        <a:pt x="109" y="282"/>
                      </a:cubicBezTo>
                      <a:cubicBezTo>
                        <a:pt x="149" y="298"/>
                        <a:pt x="192" y="278"/>
                        <a:pt x="205" y="245"/>
                      </a:cubicBezTo>
                      <a:cubicBezTo>
                        <a:pt x="213" y="221"/>
                        <a:pt x="205" y="201"/>
                        <a:pt x="188" y="189"/>
                      </a:cubicBezTo>
                      <a:cubicBezTo>
                        <a:pt x="162" y="171"/>
                        <a:pt x="136" y="148"/>
                        <a:pt x="126" y="103"/>
                      </a:cubicBezTo>
                      <a:cubicBezTo>
                        <a:pt x="118" y="63"/>
                        <a:pt x="119" y="21"/>
                        <a:pt x="90" y="11"/>
                      </a:cubicBezTo>
                      <a:cubicBezTo>
                        <a:pt x="55" y="0"/>
                        <a:pt x="26" y="11"/>
                        <a:pt x="14" y="34"/>
                      </a:cubicBezTo>
                      <a:cubicBezTo>
                        <a:pt x="0" y="64"/>
                        <a:pt x="1" y="109"/>
                        <a:pt x="8" y="145"/>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2" name="Google Shape;1662;p9"/>
                <p:cNvSpPr/>
                <p:nvPr/>
              </p:nvSpPr>
              <p:spPr>
                <a:xfrm>
                  <a:off x="8724225" y="3549438"/>
                  <a:ext cx="334962" cy="446087"/>
                </a:xfrm>
                <a:custGeom>
                  <a:avLst/>
                  <a:gdLst/>
                  <a:ahLst/>
                  <a:cxnLst/>
                  <a:rect l="l" t="t" r="r" b="b"/>
                  <a:pathLst>
                    <a:path w="89" h="118" extrusionOk="0">
                      <a:moveTo>
                        <a:pt x="52" y="32"/>
                      </a:moveTo>
                      <a:cubicBezTo>
                        <a:pt x="62" y="41"/>
                        <a:pt x="74" y="48"/>
                        <a:pt x="83" y="63"/>
                      </a:cubicBezTo>
                      <a:cubicBezTo>
                        <a:pt x="89" y="75"/>
                        <a:pt x="88" y="89"/>
                        <a:pt x="84" y="99"/>
                      </a:cubicBezTo>
                      <a:cubicBezTo>
                        <a:pt x="79" y="110"/>
                        <a:pt x="74" y="118"/>
                        <a:pt x="69" y="117"/>
                      </a:cubicBezTo>
                      <a:cubicBezTo>
                        <a:pt x="63" y="115"/>
                        <a:pt x="59" y="111"/>
                        <a:pt x="56" y="106"/>
                      </a:cubicBezTo>
                      <a:cubicBezTo>
                        <a:pt x="53" y="101"/>
                        <a:pt x="50" y="89"/>
                        <a:pt x="49" y="79"/>
                      </a:cubicBezTo>
                      <a:cubicBezTo>
                        <a:pt x="49" y="74"/>
                        <a:pt x="47" y="70"/>
                        <a:pt x="44" y="67"/>
                      </a:cubicBezTo>
                      <a:cubicBezTo>
                        <a:pt x="37" y="61"/>
                        <a:pt x="26" y="63"/>
                        <a:pt x="19" y="59"/>
                      </a:cubicBezTo>
                      <a:cubicBezTo>
                        <a:pt x="11" y="56"/>
                        <a:pt x="0" y="45"/>
                        <a:pt x="1" y="25"/>
                      </a:cubicBezTo>
                      <a:cubicBezTo>
                        <a:pt x="2" y="3"/>
                        <a:pt x="16" y="0"/>
                        <a:pt x="25" y="8"/>
                      </a:cubicBezTo>
                      <a:cubicBezTo>
                        <a:pt x="38" y="19"/>
                        <a:pt x="42" y="24"/>
                        <a:pt x="52" y="32"/>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3" name="Google Shape;1663;p9"/>
                <p:cNvSpPr/>
                <p:nvPr/>
              </p:nvSpPr>
              <p:spPr>
                <a:xfrm>
                  <a:off x="8494038" y="3376400"/>
                  <a:ext cx="174625" cy="227013"/>
                </a:xfrm>
                <a:custGeom>
                  <a:avLst/>
                  <a:gdLst/>
                  <a:ahLst/>
                  <a:cxnLst/>
                  <a:rect l="l" t="t" r="r" b="b"/>
                  <a:pathLst>
                    <a:path w="46" h="60" extrusionOk="0">
                      <a:moveTo>
                        <a:pt x="4" y="10"/>
                      </a:moveTo>
                      <a:cubicBezTo>
                        <a:pt x="8" y="0"/>
                        <a:pt x="17" y="10"/>
                        <a:pt x="21" y="5"/>
                      </a:cubicBezTo>
                      <a:cubicBezTo>
                        <a:pt x="26" y="0"/>
                        <a:pt x="32" y="5"/>
                        <a:pt x="37" y="13"/>
                      </a:cubicBezTo>
                      <a:cubicBezTo>
                        <a:pt x="43" y="24"/>
                        <a:pt x="46" y="40"/>
                        <a:pt x="39" y="52"/>
                      </a:cubicBezTo>
                      <a:cubicBezTo>
                        <a:pt x="37" y="55"/>
                        <a:pt x="35" y="58"/>
                        <a:pt x="31" y="59"/>
                      </a:cubicBezTo>
                      <a:cubicBezTo>
                        <a:pt x="29" y="60"/>
                        <a:pt x="27" y="60"/>
                        <a:pt x="24" y="60"/>
                      </a:cubicBezTo>
                      <a:cubicBezTo>
                        <a:pt x="16" y="59"/>
                        <a:pt x="9" y="52"/>
                        <a:pt x="6" y="44"/>
                      </a:cubicBezTo>
                      <a:cubicBezTo>
                        <a:pt x="2" y="36"/>
                        <a:pt x="0" y="20"/>
                        <a:pt x="4" y="1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4" name="Google Shape;1664;p9"/>
                <p:cNvSpPr/>
                <p:nvPr/>
              </p:nvSpPr>
              <p:spPr>
                <a:xfrm>
                  <a:off x="8268613" y="3025563"/>
                  <a:ext cx="730250" cy="1082675"/>
                </a:xfrm>
                <a:custGeom>
                  <a:avLst/>
                  <a:gdLst/>
                  <a:ahLst/>
                  <a:cxnLst/>
                  <a:rect l="l" t="t" r="r" b="b"/>
                  <a:pathLst>
                    <a:path w="194" h="287" extrusionOk="0">
                      <a:moveTo>
                        <a:pt x="49" y="0"/>
                      </a:moveTo>
                      <a:cubicBezTo>
                        <a:pt x="33" y="4"/>
                        <a:pt x="21" y="13"/>
                        <a:pt x="14" y="26"/>
                      </a:cubicBezTo>
                      <a:cubicBezTo>
                        <a:pt x="0" y="56"/>
                        <a:pt x="1" y="101"/>
                        <a:pt x="8" y="137"/>
                      </a:cubicBezTo>
                      <a:cubicBezTo>
                        <a:pt x="18" y="185"/>
                        <a:pt x="52" y="251"/>
                        <a:pt x="109" y="274"/>
                      </a:cubicBezTo>
                      <a:cubicBezTo>
                        <a:pt x="141" y="287"/>
                        <a:pt x="175" y="276"/>
                        <a:pt x="194" y="255"/>
                      </a:cubicBezTo>
                      <a:cubicBezTo>
                        <a:pt x="101" y="248"/>
                        <a:pt x="1" y="119"/>
                        <a:pt x="49" y="0"/>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5" name="Google Shape;1665;p9"/>
                <p:cNvSpPr/>
                <p:nvPr/>
              </p:nvSpPr>
              <p:spPr>
                <a:xfrm>
                  <a:off x="8309888" y="3512925"/>
                  <a:ext cx="392113" cy="482600"/>
                </a:xfrm>
                <a:custGeom>
                  <a:avLst/>
                  <a:gdLst/>
                  <a:ahLst/>
                  <a:cxnLst/>
                  <a:rect l="l" t="t" r="r" b="b"/>
                  <a:pathLst>
                    <a:path w="104" h="128" extrusionOk="0">
                      <a:moveTo>
                        <a:pt x="37" y="95"/>
                      </a:moveTo>
                      <a:cubicBezTo>
                        <a:pt x="59" y="123"/>
                        <a:pt x="76" y="128"/>
                        <a:pt x="85" y="119"/>
                      </a:cubicBezTo>
                      <a:cubicBezTo>
                        <a:pt x="94" y="110"/>
                        <a:pt x="104" y="89"/>
                        <a:pt x="55" y="56"/>
                      </a:cubicBezTo>
                      <a:cubicBezTo>
                        <a:pt x="32" y="40"/>
                        <a:pt x="36" y="31"/>
                        <a:pt x="30" y="16"/>
                      </a:cubicBezTo>
                      <a:cubicBezTo>
                        <a:pt x="26" y="4"/>
                        <a:pt x="19" y="0"/>
                        <a:pt x="10" y="4"/>
                      </a:cubicBezTo>
                      <a:cubicBezTo>
                        <a:pt x="0" y="9"/>
                        <a:pt x="1" y="19"/>
                        <a:pt x="3" y="31"/>
                      </a:cubicBezTo>
                      <a:cubicBezTo>
                        <a:pt x="4" y="36"/>
                        <a:pt x="16" y="69"/>
                        <a:pt x="37"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6" name="Google Shape;1666;p9"/>
                <p:cNvSpPr/>
                <p:nvPr/>
              </p:nvSpPr>
              <p:spPr>
                <a:xfrm>
                  <a:off x="8671838" y="3893925"/>
                  <a:ext cx="241300" cy="187325"/>
                </a:xfrm>
                <a:custGeom>
                  <a:avLst/>
                  <a:gdLst/>
                  <a:ahLst/>
                  <a:cxnLst/>
                  <a:rect l="l" t="t" r="r" b="b"/>
                  <a:pathLst>
                    <a:path w="64" h="50" extrusionOk="0">
                      <a:moveTo>
                        <a:pt x="17" y="27"/>
                      </a:moveTo>
                      <a:cubicBezTo>
                        <a:pt x="7" y="16"/>
                        <a:pt x="9" y="12"/>
                        <a:pt x="20" y="5"/>
                      </a:cubicBezTo>
                      <a:cubicBezTo>
                        <a:pt x="26" y="1"/>
                        <a:pt x="30" y="0"/>
                        <a:pt x="35" y="4"/>
                      </a:cubicBezTo>
                      <a:cubicBezTo>
                        <a:pt x="38" y="8"/>
                        <a:pt x="41" y="13"/>
                        <a:pt x="46" y="24"/>
                      </a:cubicBezTo>
                      <a:cubicBezTo>
                        <a:pt x="51" y="35"/>
                        <a:pt x="62" y="31"/>
                        <a:pt x="63" y="39"/>
                      </a:cubicBezTo>
                      <a:cubicBezTo>
                        <a:pt x="64" y="46"/>
                        <a:pt x="46" y="48"/>
                        <a:pt x="33" y="50"/>
                      </a:cubicBezTo>
                      <a:cubicBezTo>
                        <a:pt x="24" y="50"/>
                        <a:pt x="11" y="47"/>
                        <a:pt x="6" y="45"/>
                      </a:cubicBezTo>
                      <a:cubicBezTo>
                        <a:pt x="0" y="42"/>
                        <a:pt x="26" y="36"/>
                        <a:pt x="17" y="27"/>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7" name="Google Shape;1667;p9"/>
                <p:cNvSpPr/>
                <p:nvPr/>
              </p:nvSpPr>
              <p:spPr>
                <a:xfrm>
                  <a:off x="8528963" y="3030325"/>
                  <a:ext cx="200025" cy="315912"/>
                </a:xfrm>
                <a:custGeom>
                  <a:avLst/>
                  <a:gdLst/>
                  <a:ahLst/>
                  <a:cxnLst/>
                  <a:rect l="l" t="t" r="r" b="b"/>
                  <a:pathLst>
                    <a:path w="53" h="84" extrusionOk="0">
                      <a:moveTo>
                        <a:pt x="45" y="28"/>
                      </a:moveTo>
                      <a:cubicBezTo>
                        <a:pt x="48" y="38"/>
                        <a:pt x="52" y="55"/>
                        <a:pt x="53" y="67"/>
                      </a:cubicBezTo>
                      <a:cubicBezTo>
                        <a:pt x="53" y="76"/>
                        <a:pt x="53" y="81"/>
                        <a:pt x="48" y="82"/>
                      </a:cubicBezTo>
                      <a:cubicBezTo>
                        <a:pt x="43" y="84"/>
                        <a:pt x="35" y="78"/>
                        <a:pt x="29" y="60"/>
                      </a:cubicBezTo>
                      <a:cubicBezTo>
                        <a:pt x="26" y="51"/>
                        <a:pt x="25" y="45"/>
                        <a:pt x="22" y="43"/>
                      </a:cubicBezTo>
                      <a:cubicBezTo>
                        <a:pt x="18" y="40"/>
                        <a:pt x="13" y="41"/>
                        <a:pt x="9" y="38"/>
                      </a:cubicBezTo>
                      <a:cubicBezTo>
                        <a:pt x="4" y="35"/>
                        <a:pt x="0" y="26"/>
                        <a:pt x="1" y="19"/>
                      </a:cubicBezTo>
                      <a:cubicBezTo>
                        <a:pt x="2" y="6"/>
                        <a:pt x="10" y="0"/>
                        <a:pt x="18" y="2"/>
                      </a:cubicBezTo>
                      <a:cubicBezTo>
                        <a:pt x="30" y="5"/>
                        <a:pt x="39" y="13"/>
                        <a:pt x="45" y="28"/>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8" name="Google Shape;1668;p9"/>
                <p:cNvSpPr/>
                <p:nvPr/>
              </p:nvSpPr>
              <p:spPr>
                <a:xfrm>
                  <a:off x="8271788" y="3019213"/>
                  <a:ext cx="222250" cy="406400"/>
                </a:xfrm>
                <a:custGeom>
                  <a:avLst/>
                  <a:gdLst/>
                  <a:ahLst/>
                  <a:cxnLst/>
                  <a:rect l="l" t="t" r="r" b="b"/>
                  <a:pathLst>
                    <a:path w="59" h="108" extrusionOk="0">
                      <a:moveTo>
                        <a:pt x="2" y="95"/>
                      </a:moveTo>
                      <a:cubicBezTo>
                        <a:pt x="4" y="106"/>
                        <a:pt x="15" y="108"/>
                        <a:pt x="23" y="93"/>
                      </a:cubicBezTo>
                      <a:cubicBezTo>
                        <a:pt x="31" y="79"/>
                        <a:pt x="27" y="42"/>
                        <a:pt x="34" y="31"/>
                      </a:cubicBezTo>
                      <a:cubicBezTo>
                        <a:pt x="37" y="25"/>
                        <a:pt x="45" y="24"/>
                        <a:pt x="52" y="18"/>
                      </a:cubicBezTo>
                      <a:cubicBezTo>
                        <a:pt x="59" y="11"/>
                        <a:pt x="55" y="0"/>
                        <a:pt x="45" y="3"/>
                      </a:cubicBezTo>
                      <a:cubicBezTo>
                        <a:pt x="28" y="8"/>
                        <a:pt x="15" y="18"/>
                        <a:pt x="6" y="47"/>
                      </a:cubicBezTo>
                      <a:cubicBezTo>
                        <a:pt x="1" y="64"/>
                        <a:pt x="0" y="86"/>
                        <a:pt x="2" y="95"/>
                      </a:cubicBezTo>
                      <a:close/>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9" name="Google Shape;1669;p9"/>
                <p:cNvSpPr/>
                <p:nvPr/>
              </p:nvSpPr>
              <p:spPr>
                <a:xfrm>
                  <a:off x="8298775" y="3516100"/>
                  <a:ext cx="392113" cy="479425"/>
                </a:xfrm>
                <a:custGeom>
                  <a:avLst/>
                  <a:gdLst/>
                  <a:ahLst/>
                  <a:cxnLst/>
                  <a:rect l="l" t="t" r="r" b="b"/>
                  <a:pathLst>
                    <a:path w="104" h="127" extrusionOk="0">
                      <a:moveTo>
                        <a:pt x="37" y="94"/>
                      </a:moveTo>
                      <a:cubicBezTo>
                        <a:pt x="59" y="122"/>
                        <a:pt x="76" y="127"/>
                        <a:pt x="85" y="119"/>
                      </a:cubicBezTo>
                      <a:cubicBezTo>
                        <a:pt x="94" y="110"/>
                        <a:pt x="104" y="88"/>
                        <a:pt x="55" y="55"/>
                      </a:cubicBezTo>
                      <a:cubicBezTo>
                        <a:pt x="32" y="39"/>
                        <a:pt x="35" y="30"/>
                        <a:pt x="30" y="16"/>
                      </a:cubicBezTo>
                      <a:cubicBezTo>
                        <a:pt x="26" y="4"/>
                        <a:pt x="19" y="0"/>
                        <a:pt x="10" y="4"/>
                      </a:cubicBezTo>
                      <a:cubicBezTo>
                        <a:pt x="0" y="8"/>
                        <a:pt x="1" y="19"/>
                        <a:pt x="3" y="30"/>
                      </a:cubicBezTo>
                      <a:cubicBezTo>
                        <a:pt x="4" y="36"/>
                        <a:pt x="16" y="68"/>
                        <a:pt x="37"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0" name="Google Shape;1670;p9"/>
                <p:cNvSpPr/>
                <p:nvPr/>
              </p:nvSpPr>
              <p:spPr>
                <a:xfrm>
                  <a:off x="8506738" y="3362113"/>
                  <a:ext cx="168275" cy="230187"/>
                </a:xfrm>
                <a:custGeom>
                  <a:avLst/>
                  <a:gdLst/>
                  <a:ahLst/>
                  <a:cxnLst/>
                  <a:rect l="l" t="t" r="r" b="b"/>
                  <a:pathLst>
                    <a:path w="45" h="61" extrusionOk="0">
                      <a:moveTo>
                        <a:pt x="4" y="10"/>
                      </a:moveTo>
                      <a:cubicBezTo>
                        <a:pt x="8" y="0"/>
                        <a:pt x="16" y="11"/>
                        <a:pt x="21" y="5"/>
                      </a:cubicBezTo>
                      <a:cubicBezTo>
                        <a:pt x="25" y="0"/>
                        <a:pt x="32" y="6"/>
                        <a:pt x="37" y="13"/>
                      </a:cubicBezTo>
                      <a:cubicBezTo>
                        <a:pt x="43" y="24"/>
                        <a:pt x="45" y="40"/>
                        <a:pt x="38" y="53"/>
                      </a:cubicBezTo>
                      <a:cubicBezTo>
                        <a:pt x="37" y="56"/>
                        <a:pt x="34" y="59"/>
                        <a:pt x="31" y="60"/>
                      </a:cubicBezTo>
                      <a:cubicBezTo>
                        <a:pt x="29" y="61"/>
                        <a:pt x="27" y="61"/>
                        <a:pt x="24" y="61"/>
                      </a:cubicBezTo>
                      <a:cubicBezTo>
                        <a:pt x="16" y="59"/>
                        <a:pt x="9" y="52"/>
                        <a:pt x="5" y="45"/>
                      </a:cubicBezTo>
                      <a:cubicBezTo>
                        <a:pt x="2" y="37"/>
                        <a:pt x="0" y="20"/>
                        <a:pt x="4" y="10"/>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1" name="Google Shape;1671;p9"/>
                <p:cNvSpPr/>
                <p:nvPr/>
              </p:nvSpPr>
              <p:spPr>
                <a:xfrm>
                  <a:off x="8260675" y="3014450"/>
                  <a:ext cx="227013" cy="407988"/>
                </a:xfrm>
                <a:custGeom>
                  <a:avLst/>
                  <a:gdLst/>
                  <a:ahLst/>
                  <a:cxnLst/>
                  <a:rect l="l" t="t" r="r" b="b"/>
                  <a:pathLst>
                    <a:path w="60" h="108" extrusionOk="0">
                      <a:moveTo>
                        <a:pt x="2" y="94"/>
                      </a:moveTo>
                      <a:cubicBezTo>
                        <a:pt x="4" y="106"/>
                        <a:pt x="15" y="108"/>
                        <a:pt x="23" y="93"/>
                      </a:cubicBezTo>
                      <a:cubicBezTo>
                        <a:pt x="31" y="78"/>
                        <a:pt x="29" y="40"/>
                        <a:pt x="34" y="30"/>
                      </a:cubicBezTo>
                      <a:cubicBezTo>
                        <a:pt x="40" y="21"/>
                        <a:pt x="47" y="23"/>
                        <a:pt x="54" y="16"/>
                      </a:cubicBezTo>
                      <a:cubicBezTo>
                        <a:pt x="60" y="10"/>
                        <a:pt x="57" y="0"/>
                        <a:pt x="45" y="2"/>
                      </a:cubicBezTo>
                      <a:cubicBezTo>
                        <a:pt x="28" y="7"/>
                        <a:pt x="15" y="18"/>
                        <a:pt x="7" y="46"/>
                      </a:cubicBezTo>
                      <a:cubicBezTo>
                        <a:pt x="2" y="64"/>
                        <a:pt x="0" y="85"/>
                        <a:pt x="2" y="94"/>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2" name="Google Shape;1672;p9"/>
                <p:cNvSpPr/>
                <p:nvPr/>
              </p:nvSpPr>
              <p:spPr>
                <a:xfrm>
                  <a:off x="8540075" y="3025563"/>
                  <a:ext cx="200025" cy="312738"/>
                </a:xfrm>
                <a:custGeom>
                  <a:avLst/>
                  <a:gdLst/>
                  <a:ahLst/>
                  <a:cxnLst/>
                  <a:rect l="l" t="t" r="r" b="b"/>
                  <a:pathLst>
                    <a:path w="53" h="83" extrusionOk="0">
                      <a:moveTo>
                        <a:pt x="44" y="28"/>
                      </a:moveTo>
                      <a:cubicBezTo>
                        <a:pt x="48" y="37"/>
                        <a:pt x="52" y="54"/>
                        <a:pt x="53" y="67"/>
                      </a:cubicBezTo>
                      <a:cubicBezTo>
                        <a:pt x="53" y="75"/>
                        <a:pt x="53" y="80"/>
                        <a:pt x="48" y="82"/>
                      </a:cubicBezTo>
                      <a:cubicBezTo>
                        <a:pt x="43" y="83"/>
                        <a:pt x="35" y="77"/>
                        <a:pt x="29" y="60"/>
                      </a:cubicBezTo>
                      <a:cubicBezTo>
                        <a:pt x="26" y="50"/>
                        <a:pt x="25" y="44"/>
                        <a:pt x="22" y="42"/>
                      </a:cubicBezTo>
                      <a:cubicBezTo>
                        <a:pt x="18" y="39"/>
                        <a:pt x="13" y="40"/>
                        <a:pt x="9" y="38"/>
                      </a:cubicBezTo>
                      <a:cubicBezTo>
                        <a:pt x="3" y="35"/>
                        <a:pt x="0" y="26"/>
                        <a:pt x="1" y="18"/>
                      </a:cubicBezTo>
                      <a:cubicBezTo>
                        <a:pt x="1" y="6"/>
                        <a:pt x="10" y="0"/>
                        <a:pt x="17" y="2"/>
                      </a:cubicBezTo>
                      <a:cubicBezTo>
                        <a:pt x="30" y="5"/>
                        <a:pt x="39" y="13"/>
                        <a:pt x="44" y="28"/>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3" name="Google Shape;1673;p9"/>
                <p:cNvSpPr/>
                <p:nvPr/>
              </p:nvSpPr>
              <p:spPr>
                <a:xfrm>
                  <a:off x="8735338" y="3543088"/>
                  <a:ext cx="336550" cy="441325"/>
                </a:xfrm>
                <a:custGeom>
                  <a:avLst/>
                  <a:gdLst/>
                  <a:ahLst/>
                  <a:cxnLst/>
                  <a:rect l="l" t="t" r="r" b="b"/>
                  <a:pathLst>
                    <a:path w="89" h="117" extrusionOk="0">
                      <a:moveTo>
                        <a:pt x="52" y="32"/>
                      </a:moveTo>
                      <a:cubicBezTo>
                        <a:pt x="62" y="40"/>
                        <a:pt x="74" y="47"/>
                        <a:pt x="83" y="63"/>
                      </a:cubicBezTo>
                      <a:cubicBezTo>
                        <a:pt x="89" y="75"/>
                        <a:pt x="88" y="88"/>
                        <a:pt x="84" y="98"/>
                      </a:cubicBezTo>
                      <a:cubicBezTo>
                        <a:pt x="79" y="109"/>
                        <a:pt x="74" y="117"/>
                        <a:pt x="68" y="116"/>
                      </a:cubicBezTo>
                      <a:cubicBezTo>
                        <a:pt x="63" y="115"/>
                        <a:pt x="58" y="110"/>
                        <a:pt x="56" y="105"/>
                      </a:cubicBezTo>
                      <a:cubicBezTo>
                        <a:pt x="53" y="101"/>
                        <a:pt x="50" y="88"/>
                        <a:pt x="49" y="78"/>
                      </a:cubicBezTo>
                      <a:cubicBezTo>
                        <a:pt x="49" y="74"/>
                        <a:pt x="47" y="69"/>
                        <a:pt x="44" y="67"/>
                      </a:cubicBezTo>
                      <a:cubicBezTo>
                        <a:pt x="37" y="61"/>
                        <a:pt x="26" y="62"/>
                        <a:pt x="18" y="59"/>
                      </a:cubicBezTo>
                      <a:cubicBezTo>
                        <a:pt x="11" y="55"/>
                        <a:pt x="0" y="44"/>
                        <a:pt x="1" y="24"/>
                      </a:cubicBezTo>
                      <a:cubicBezTo>
                        <a:pt x="1" y="3"/>
                        <a:pt x="16" y="0"/>
                        <a:pt x="25" y="8"/>
                      </a:cubicBezTo>
                      <a:cubicBezTo>
                        <a:pt x="38" y="18"/>
                        <a:pt x="42" y="23"/>
                        <a:pt x="52" y="32"/>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4" name="Google Shape;1674;p9"/>
                <p:cNvSpPr/>
                <p:nvPr/>
              </p:nvSpPr>
              <p:spPr>
                <a:xfrm>
                  <a:off x="8668663" y="3905038"/>
                  <a:ext cx="244475" cy="187325"/>
                </a:xfrm>
                <a:custGeom>
                  <a:avLst/>
                  <a:gdLst/>
                  <a:ahLst/>
                  <a:cxnLst/>
                  <a:rect l="l" t="t" r="r" b="b"/>
                  <a:pathLst>
                    <a:path w="65" h="50" extrusionOk="0">
                      <a:moveTo>
                        <a:pt x="18" y="27"/>
                      </a:moveTo>
                      <a:cubicBezTo>
                        <a:pt x="8" y="17"/>
                        <a:pt x="10" y="12"/>
                        <a:pt x="21" y="5"/>
                      </a:cubicBezTo>
                      <a:cubicBezTo>
                        <a:pt x="26" y="1"/>
                        <a:pt x="31" y="0"/>
                        <a:pt x="35" y="4"/>
                      </a:cubicBezTo>
                      <a:cubicBezTo>
                        <a:pt x="39" y="8"/>
                        <a:pt x="42" y="13"/>
                        <a:pt x="46" y="24"/>
                      </a:cubicBezTo>
                      <a:cubicBezTo>
                        <a:pt x="51" y="35"/>
                        <a:pt x="62" y="31"/>
                        <a:pt x="64" y="39"/>
                      </a:cubicBezTo>
                      <a:cubicBezTo>
                        <a:pt x="65" y="46"/>
                        <a:pt x="47" y="48"/>
                        <a:pt x="34" y="50"/>
                      </a:cubicBezTo>
                      <a:cubicBezTo>
                        <a:pt x="25" y="50"/>
                        <a:pt x="12" y="47"/>
                        <a:pt x="7" y="45"/>
                      </a:cubicBezTo>
                      <a:cubicBezTo>
                        <a:pt x="0" y="42"/>
                        <a:pt x="26" y="36"/>
                        <a:pt x="18" y="27"/>
                      </a:cubicBezTo>
                      <a:close/>
                    </a:path>
                  </a:pathLst>
                </a:cu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675" name="Google Shape;1675;p9"/>
            <p:cNvGrpSpPr/>
            <p:nvPr/>
          </p:nvGrpSpPr>
          <p:grpSpPr>
            <a:xfrm rot="10800000" flipH="1">
              <a:off x="-436144" y="4440584"/>
              <a:ext cx="1150208" cy="981457"/>
              <a:chOff x="-469100" y="3905588"/>
              <a:chExt cx="1352550" cy="1154113"/>
            </a:xfrm>
          </p:grpSpPr>
          <p:grpSp>
            <p:nvGrpSpPr>
              <p:cNvPr id="1676" name="Google Shape;1676;p9"/>
              <p:cNvGrpSpPr/>
              <p:nvPr/>
            </p:nvGrpSpPr>
            <p:grpSpPr>
              <a:xfrm>
                <a:off x="-469100" y="3905588"/>
                <a:ext cx="1352550" cy="1154113"/>
                <a:chOff x="-469100" y="3905588"/>
                <a:chExt cx="1352550" cy="1154113"/>
              </a:xfrm>
            </p:grpSpPr>
            <p:sp>
              <p:nvSpPr>
                <p:cNvPr id="1677" name="Google Shape;1677;p9"/>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8" name="Google Shape;1678;p9"/>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9" name="Google Shape;1679;p9"/>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3"/>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0" name="Google Shape;1680;p9"/>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rgbClr val="191919">
                    <a:alpha val="25000"/>
                  </a:srgb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81" name="Google Shape;1681;p9"/>
              <p:cNvSpPr/>
              <p:nvPr/>
            </p:nvSpPr>
            <p:spPr>
              <a:xfrm>
                <a:off x="-469100" y="3905588"/>
                <a:ext cx="1352550" cy="1154113"/>
              </a:xfrm>
              <a:custGeom>
                <a:avLst/>
                <a:gdLst/>
                <a:ahLst/>
                <a:cxnLst/>
                <a:rect l="l" t="t" r="r" b="b"/>
                <a:pathLst>
                  <a:path w="359" h="306" extrusionOk="0">
                    <a:moveTo>
                      <a:pt x="197" y="261"/>
                    </a:moveTo>
                    <a:cubicBezTo>
                      <a:pt x="197" y="261"/>
                      <a:pt x="197" y="261"/>
                      <a:pt x="197" y="261"/>
                    </a:cubicBezTo>
                    <a:cubicBezTo>
                      <a:pt x="200" y="261"/>
                      <a:pt x="203" y="262"/>
                      <a:pt x="205" y="264"/>
                    </a:cubicBezTo>
                    <a:cubicBezTo>
                      <a:pt x="207" y="265"/>
                      <a:pt x="208" y="267"/>
                      <a:pt x="208" y="269"/>
                    </a:cubicBezTo>
                    <a:cubicBezTo>
                      <a:pt x="208" y="273"/>
                      <a:pt x="202" y="277"/>
                      <a:pt x="197" y="277"/>
                    </a:cubicBezTo>
                    <a:cubicBezTo>
                      <a:pt x="197" y="277"/>
                      <a:pt x="197" y="277"/>
                      <a:pt x="197" y="277"/>
                    </a:cubicBezTo>
                    <a:cubicBezTo>
                      <a:pt x="196" y="277"/>
                      <a:pt x="196" y="277"/>
                      <a:pt x="196" y="277"/>
                    </a:cubicBezTo>
                    <a:cubicBezTo>
                      <a:pt x="191" y="277"/>
                      <a:pt x="188" y="274"/>
                      <a:pt x="188" y="269"/>
                    </a:cubicBezTo>
                    <a:cubicBezTo>
                      <a:pt x="188" y="269"/>
                      <a:pt x="188" y="269"/>
                      <a:pt x="188" y="269"/>
                    </a:cubicBezTo>
                    <a:cubicBezTo>
                      <a:pt x="188" y="269"/>
                      <a:pt x="188" y="269"/>
                      <a:pt x="188" y="269"/>
                    </a:cubicBezTo>
                    <a:cubicBezTo>
                      <a:pt x="188" y="269"/>
                      <a:pt x="188" y="269"/>
                      <a:pt x="188" y="269"/>
                    </a:cubicBezTo>
                    <a:cubicBezTo>
                      <a:pt x="188" y="268"/>
                      <a:pt x="188" y="267"/>
                      <a:pt x="189" y="266"/>
                    </a:cubicBezTo>
                    <a:cubicBezTo>
                      <a:pt x="189" y="266"/>
                      <a:pt x="189" y="266"/>
                      <a:pt x="189" y="266"/>
                    </a:cubicBezTo>
                    <a:cubicBezTo>
                      <a:pt x="189" y="266"/>
                      <a:pt x="189" y="266"/>
                      <a:pt x="189" y="266"/>
                    </a:cubicBezTo>
                    <a:cubicBezTo>
                      <a:pt x="189" y="266"/>
                      <a:pt x="189" y="266"/>
                      <a:pt x="189" y="266"/>
                    </a:cubicBezTo>
                    <a:cubicBezTo>
                      <a:pt x="190" y="263"/>
                      <a:pt x="193" y="261"/>
                      <a:pt x="196" y="261"/>
                    </a:cubicBezTo>
                    <a:cubicBezTo>
                      <a:pt x="196" y="261"/>
                      <a:pt x="196" y="261"/>
                      <a:pt x="197" y="261"/>
                    </a:cubicBezTo>
                    <a:moveTo>
                      <a:pt x="308" y="170"/>
                    </a:moveTo>
                    <a:cubicBezTo>
                      <a:pt x="308" y="170"/>
                      <a:pt x="308" y="170"/>
                      <a:pt x="309" y="170"/>
                    </a:cubicBezTo>
                    <a:cubicBezTo>
                      <a:pt x="313" y="170"/>
                      <a:pt x="318" y="172"/>
                      <a:pt x="321" y="175"/>
                    </a:cubicBezTo>
                    <a:cubicBezTo>
                      <a:pt x="324" y="177"/>
                      <a:pt x="325" y="179"/>
                      <a:pt x="325" y="182"/>
                    </a:cubicBezTo>
                    <a:cubicBezTo>
                      <a:pt x="325" y="189"/>
                      <a:pt x="317" y="196"/>
                      <a:pt x="309" y="196"/>
                    </a:cubicBezTo>
                    <a:cubicBezTo>
                      <a:pt x="308" y="196"/>
                      <a:pt x="308" y="196"/>
                      <a:pt x="308" y="196"/>
                    </a:cubicBezTo>
                    <a:cubicBezTo>
                      <a:pt x="307" y="196"/>
                      <a:pt x="307" y="196"/>
                      <a:pt x="307" y="196"/>
                    </a:cubicBezTo>
                    <a:cubicBezTo>
                      <a:pt x="300" y="196"/>
                      <a:pt x="294" y="190"/>
                      <a:pt x="294" y="183"/>
                    </a:cubicBezTo>
                    <a:cubicBezTo>
                      <a:pt x="294" y="183"/>
                      <a:pt x="294" y="183"/>
                      <a:pt x="294" y="183"/>
                    </a:cubicBezTo>
                    <a:cubicBezTo>
                      <a:pt x="294" y="183"/>
                      <a:pt x="294" y="183"/>
                      <a:pt x="294" y="183"/>
                    </a:cubicBezTo>
                    <a:cubicBezTo>
                      <a:pt x="294" y="183"/>
                      <a:pt x="294" y="183"/>
                      <a:pt x="294" y="183"/>
                    </a:cubicBezTo>
                    <a:cubicBezTo>
                      <a:pt x="294" y="181"/>
                      <a:pt x="294" y="179"/>
                      <a:pt x="295" y="177"/>
                    </a:cubicBezTo>
                    <a:cubicBezTo>
                      <a:pt x="295" y="177"/>
                      <a:pt x="295" y="177"/>
                      <a:pt x="295" y="177"/>
                    </a:cubicBezTo>
                    <a:cubicBezTo>
                      <a:pt x="295" y="177"/>
                      <a:pt x="295" y="177"/>
                      <a:pt x="295" y="177"/>
                    </a:cubicBezTo>
                    <a:cubicBezTo>
                      <a:pt x="295" y="177"/>
                      <a:pt x="295" y="177"/>
                      <a:pt x="295" y="177"/>
                    </a:cubicBezTo>
                    <a:cubicBezTo>
                      <a:pt x="297" y="173"/>
                      <a:pt x="302" y="170"/>
                      <a:pt x="307" y="170"/>
                    </a:cubicBezTo>
                    <a:cubicBezTo>
                      <a:pt x="307" y="170"/>
                      <a:pt x="307" y="170"/>
                      <a:pt x="308" y="170"/>
                    </a:cubicBezTo>
                    <a:moveTo>
                      <a:pt x="41" y="150"/>
                    </a:moveTo>
                    <a:cubicBezTo>
                      <a:pt x="42" y="150"/>
                      <a:pt x="42" y="150"/>
                      <a:pt x="42" y="150"/>
                    </a:cubicBezTo>
                    <a:cubicBezTo>
                      <a:pt x="46" y="150"/>
                      <a:pt x="51" y="151"/>
                      <a:pt x="53" y="154"/>
                    </a:cubicBezTo>
                    <a:cubicBezTo>
                      <a:pt x="56" y="156"/>
                      <a:pt x="57" y="158"/>
                      <a:pt x="57" y="161"/>
                    </a:cubicBezTo>
                    <a:cubicBezTo>
                      <a:pt x="57" y="167"/>
                      <a:pt x="50" y="173"/>
                      <a:pt x="42" y="173"/>
                    </a:cubicBezTo>
                    <a:cubicBezTo>
                      <a:pt x="42" y="173"/>
                      <a:pt x="42" y="173"/>
                      <a:pt x="41" y="173"/>
                    </a:cubicBezTo>
                    <a:cubicBezTo>
                      <a:pt x="41" y="173"/>
                      <a:pt x="41" y="173"/>
                      <a:pt x="40" y="173"/>
                    </a:cubicBezTo>
                    <a:cubicBezTo>
                      <a:pt x="34" y="173"/>
                      <a:pt x="29" y="168"/>
                      <a:pt x="29" y="161"/>
                    </a:cubicBezTo>
                    <a:cubicBezTo>
                      <a:pt x="29" y="161"/>
                      <a:pt x="29" y="161"/>
                      <a:pt x="29" y="161"/>
                    </a:cubicBezTo>
                    <a:cubicBezTo>
                      <a:pt x="29" y="161"/>
                      <a:pt x="29" y="161"/>
                      <a:pt x="29" y="161"/>
                    </a:cubicBezTo>
                    <a:cubicBezTo>
                      <a:pt x="29" y="161"/>
                      <a:pt x="29" y="161"/>
                      <a:pt x="29" y="161"/>
                    </a:cubicBezTo>
                    <a:cubicBezTo>
                      <a:pt x="29" y="159"/>
                      <a:pt x="29" y="158"/>
                      <a:pt x="30" y="156"/>
                    </a:cubicBezTo>
                    <a:cubicBezTo>
                      <a:pt x="30" y="156"/>
                      <a:pt x="30" y="156"/>
                      <a:pt x="30" y="156"/>
                    </a:cubicBezTo>
                    <a:cubicBezTo>
                      <a:pt x="30" y="156"/>
                      <a:pt x="30" y="156"/>
                      <a:pt x="30" y="156"/>
                    </a:cubicBezTo>
                    <a:cubicBezTo>
                      <a:pt x="30" y="156"/>
                      <a:pt x="30" y="156"/>
                      <a:pt x="30" y="156"/>
                    </a:cubicBezTo>
                    <a:cubicBezTo>
                      <a:pt x="32" y="152"/>
                      <a:pt x="36" y="150"/>
                      <a:pt x="40" y="150"/>
                    </a:cubicBezTo>
                    <a:cubicBezTo>
                      <a:pt x="41" y="150"/>
                      <a:pt x="41" y="150"/>
                      <a:pt x="41" y="150"/>
                    </a:cubicBezTo>
                    <a:moveTo>
                      <a:pt x="285" y="133"/>
                    </a:moveTo>
                    <a:cubicBezTo>
                      <a:pt x="285" y="133"/>
                      <a:pt x="285" y="133"/>
                      <a:pt x="285" y="133"/>
                    </a:cubicBezTo>
                    <a:cubicBezTo>
                      <a:pt x="287" y="133"/>
                      <a:pt x="289" y="133"/>
                      <a:pt x="290" y="134"/>
                    </a:cubicBezTo>
                    <a:cubicBezTo>
                      <a:pt x="291" y="135"/>
                      <a:pt x="291" y="136"/>
                      <a:pt x="291" y="137"/>
                    </a:cubicBezTo>
                    <a:cubicBezTo>
                      <a:pt x="291" y="139"/>
                      <a:pt x="288" y="142"/>
                      <a:pt x="285" y="142"/>
                    </a:cubicBezTo>
                    <a:cubicBezTo>
                      <a:pt x="285" y="142"/>
                      <a:pt x="285" y="142"/>
                      <a:pt x="285" y="142"/>
                    </a:cubicBezTo>
                    <a:cubicBezTo>
                      <a:pt x="285" y="142"/>
                      <a:pt x="285" y="142"/>
                      <a:pt x="285" y="142"/>
                    </a:cubicBezTo>
                    <a:cubicBezTo>
                      <a:pt x="282" y="142"/>
                      <a:pt x="280" y="140"/>
                      <a:pt x="280" y="137"/>
                    </a:cubicBezTo>
                    <a:cubicBezTo>
                      <a:pt x="280" y="137"/>
                      <a:pt x="280" y="137"/>
                      <a:pt x="280" y="137"/>
                    </a:cubicBezTo>
                    <a:cubicBezTo>
                      <a:pt x="280" y="137"/>
                      <a:pt x="280" y="137"/>
                      <a:pt x="280" y="137"/>
                    </a:cubicBezTo>
                    <a:cubicBezTo>
                      <a:pt x="280" y="137"/>
                      <a:pt x="280" y="137"/>
                      <a:pt x="280" y="137"/>
                    </a:cubicBezTo>
                    <a:cubicBezTo>
                      <a:pt x="280" y="136"/>
                      <a:pt x="280" y="136"/>
                      <a:pt x="281" y="135"/>
                    </a:cubicBezTo>
                    <a:cubicBezTo>
                      <a:pt x="281" y="135"/>
                      <a:pt x="281" y="135"/>
                      <a:pt x="281" y="135"/>
                    </a:cubicBezTo>
                    <a:cubicBezTo>
                      <a:pt x="281" y="135"/>
                      <a:pt x="281" y="135"/>
                      <a:pt x="281" y="135"/>
                    </a:cubicBezTo>
                    <a:cubicBezTo>
                      <a:pt x="281" y="135"/>
                      <a:pt x="281" y="135"/>
                      <a:pt x="281" y="135"/>
                    </a:cubicBezTo>
                    <a:cubicBezTo>
                      <a:pt x="281" y="134"/>
                      <a:pt x="283" y="133"/>
                      <a:pt x="285" y="133"/>
                    </a:cubicBezTo>
                    <a:cubicBezTo>
                      <a:pt x="285" y="133"/>
                      <a:pt x="285" y="133"/>
                      <a:pt x="285" y="133"/>
                    </a:cubicBezTo>
                    <a:moveTo>
                      <a:pt x="33" y="122"/>
                    </a:moveTo>
                    <a:cubicBezTo>
                      <a:pt x="34" y="122"/>
                      <a:pt x="34" y="122"/>
                      <a:pt x="34" y="122"/>
                    </a:cubicBezTo>
                    <a:cubicBezTo>
                      <a:pt x="37" y="122"/>
                      <a:pt x="40" y="123"/>
                      <a:pt x="42" y="125"/>
                    </a:cubicBezTo>
                    <a:cubicBezTo>
                      <a:pt x="43" y="126"/>
                      <a:pt x="44" y="127"/>
                      <a:pt x="44" y="129"/>
                    </a:cubicBezTo>
                    <a:cubicBezTo>
                      <a:pt x="44" y="134"/>
                      <a:pt x="39" y="138"/>
                      <a:pt x="34" y="138"/>
                    </a:cubicBezTo>
                    <a:cubicBezTo>
                      <a:pt x="34" y="138"/>
                      <a:pt x="34" y="138"/>
                      <a:pt x="33" y="138"/>
                    </a:cubicBezTo>
                    <a:cubicBezTo>
                      <a:pt x="33" y="138"/>
                      <a:pt x="33" y="138"/>
                      <a:pt x="33" y="138"/>
                    </a:cubicBezTo>
                    <a:cubicBezTo>
                      <a:pt x="28" y="138"/>
                      <a:pt x="25" y="134"/>
                      <a:pt x="25" y="130"/>
                    </a:cubicBezTo>
                    <a:cubicBezTo>
                      <a:pt x="25" y="130"/>
                      <a:pt x="25" y="130"/>
                      <a:pt x="25" y="130"/>
                    </a:cubicBezTo>
                    <a:cubicBezTo>
                      <a:pt x="25" y="130"/>
                      <a:pt x="25" y="130"/>
                      <a:pt x="25" y="130"/>
                    </a:cubicBezTo>
                    <a:cubicBezTo>
                      <a:pt x="25" y="130"/>
                      <a:pt x="25" y="130"/>
                      <a:pt x="25" y="130"/>
                    </a:cubicBezTo>
                    <a:cubicBezTo>
                      <a:pt x="25" y="128"/>
                      <a:pt x="25" y="127"/>
                      <a:pt x="26" y="126"/>
                    </a:cubicBezTo>
                    <a:cubicBezTo>
                      <a:pt x="26" y="126"/>
                      <a:pt x="26" y="126"/>
                      <a:pt x="26" y="126"/>
                    </a:cubicBezTo>
                    <a:cubicBezTo>
                      <a:pt x="26" y="126"/>
                      <a:pt x="26" y="126"/>
                      <a:pt x="26" y="126"/>
                    </a:cubicBezTo>
                    <a:cubicBezTo>
                      <a:pt x="26" y="126"/>
                      <a:pt x="26" y="126"/>
                      <a:pt x="26" y="126"/>
                    </a:cubicBezTo>
                    <a:cubicBezTo>
                      <a:pt x="27" y="124"/>
                      <a:pt x="30" y="122"/>
                      <a:pt x="33" y="122"/>
                    </a:cubicBezTo>
                    <a:cubicBezTo>
                      <a:pt x="33" y="122"/>
                      <a:pt x="33" y="122"/>
                      <a:pt x="33" y="122"/>
                    </a:cubicBezTo>
                    <a:moveTo>
                      <a:pt x="43" y="101"/>
                    </a:moveTo>
                    <a:cubicBezTo>
                      <a:pt x="43" y="101"/>
                      <a:pt x="44" y="101"/>
                      <a:pt x="44" y="101"/>
                    </a:cubicBezTo>
                    <a:cubicBezTo>
                      <a:pt x="45" y="101"/>
                      <a:pt x="47" y="102"/>
                      <a:pt x="48" y="103"/>
                    </a:cubicBezTo>
                    <a:cubicBezTo>
                      <a:pt x="49" y="104"/>
                      <a:pt x="49" y="105"/>
                      <a:pt x="49" y="106"/>
                    </a:cubicBezTo>
                    <a:cubicBezTo>
                      <a:pt x="49" y="108"/>
                      <a:pt x="47" y="110"/>
                      <a:pt x="44" y="110"/>
                    </a:cubicBezTo>
                    <a:cubicBezTo>
                      <a:pt x="44" y="110"/>
                      <a:pt x="43" y="110"/>
                      <a:pt x="43" y="110"/>
                    </a:cubicBezTo>
                    <a:cubicBezTo>
                      <a:pt x="43" y="110"/>
                      <a:pt x="43" y="110"/>
                      <a:pt x="43" y="110"/>
                    </a:cubicBezTo>
                    <a:cubicBezTo>
                      <a:pt x="40" y="110"/>
                      <a:pt x="38" y="108"/>
                      <a:pt x="38" y="106"/>
                    </a:cubicBezTo>
                    <a:cubicBezTo>
                      <a:pt x="38" y="106"/>
                      <a:pt x="38" y="106"/>
                      <a:pt x="38" y="106"/>
                    </a:cubicBezTo>
                    <a:cubicBezTo>
                      <a:pt x="38" y="106"/>
                      <a:pt x="38" y="106"/>
                      <a:pt x="38" y="106"/>
                    </a:cubicBezTo>
                    <a:cubicBezTo>
                      <a:pt x="38" y="106"/>
                      <a:pt x="38" y="106"/>
                      <a:pt x="38" y="106"/>
                    </a:cubicBezTo>
                    <a:cubicBezTo>
                      <a:pt x="38" y="105"/>
                      <a:pt x="39" y="105"/>
                      <a:pt x="39" y="104"/>
                    </a:cubicBezTo>
                    <a:cubicBezTo>
                      <a:pt x="39" y="104"/>
                      <a:pt x="39" y="104"/>
                      <a:pt x="39" y="104"/>
                    </a:cubicBezTo>
                    <a:cubicBezTo>
                      <a:pt x="39" y="104"/>
                      <a:pt x="39" y="104"/>
                      <a:pt x="39" y="104"/>
                    </a:cubicBezTo>
                    <a:cubicBezTo>
                      <a:pt x="39" y="104"/>
                      <a:pt x="39" y="104"/>
                      <a:pt x="39" y="104"/>
                    </a:cubicBezTo>
                    <a:cubicBezTo>
                      <a:pt x="40" y="102"/>
                      <a:pt x="41" y="101"/>
                      <a:pt x="43" y="101"/>
                    </a:cubicBezTo>
                    <a:cubicBezTo>
                      <a:pt x="43" y="101"/>
                      <a:pt x="43" y="101"/>
                      <a:pt x="43" y="101"/>
                    </a:cubicBezTo>
                    <a:moveTo>
                      <a:pt x="164" y="239"/>
                    </a:moveTo>
                    <a:cubicBezTo>
                      <a:pt x="106" y="239"/>
                      <a:pt x="66" y="217"/>
                      <a:pt x="66" y="166"/>
                    </a:cubicBezTo>
                    <a:cubicBezTo>
                      <a:pt x="66" y="137"/>
                      <a:pt x="67" y="111"/>
                      <a:pt x="89" y="89"/>
                    </a:cubicBezTo>
                    <a:cubicBezTo>
                      <a:pt x="105" y="71"/>
                      <a:pt x="138" y="63"/>
                      <a:pt x="164" y="53"/>
                    </a:cubicBezTo>
                    <a:cubicBezTo>
                      <a:pt x="169" y="52"/>
                      <a:pt x="174" y="51"/>
                      <a:pt x="179" y="51"/>
                    </a:cubicBezTo>
                    <a:cubicBezTo>
                      <a:pt x="203" y="51"/>
                      <a:pt x="225" y="73"/>
                      <a:pt x="242" y="93"/>
                    </a:cubicBezTo>
                    <a:cubicBezTo>
                      <a:pt x="258" y="111"/>
                      <a:pt x="269" y="118"/>
                      <a:pt x="269" y="140"/>
                    </a:cubicBezTo>
                    <a:cubicBezTo>
                      <a:pt x="269" y="167"/>
                      <a:pt x="250" y="190"/>
                      <a:pt x="229" y="208"/>
                    </a:cubicBezTo>
                    <a:cubicBezTo>
                      <a:pt x="210" y="225"/>
                      <a:pt x="191" y="239"/>
                      <a:pt x="164" y="239"/>
                    </a:cubicBezTo>
                    <a:moveTo>
                      <a:pt x="106" y="44"/>
                    </a:moveTo>
                    <a:cubicBezTo>
                      <a:pt x="106" y="44"/>
                      <a:pt x="106" y="44"/>
                      <a:pt x="107" y="44"/>
                    </a:cubicBezTo>
                    <a:cubicBezTo>
                      <a:pt x="109" y="44"/>
                      <a:pt x="112" y="45"/>
                      <a:pt x="114" y="47"/>
                    </a:cubicBezTo>
                    <a:cubicBezTo>
                      <a:pt x="115" y="48"/>
                      <a:pt x="116" y="49"/>
                      <a:pt x="116" y="51"/>
                    </a:cubicBezTo>
                    <a:cubicBezTo>
                      <a:pt x="116" y="55"/>
                      <a:pt x="111" y="59"/>
                      <a:pt x="107" y="59"/>
                    </a:cubicBezTo>
                    <a:cubicBezTo>
                      <a:pt x="106" y="59"/>
                      <a:pt x="106" y="59"/>
                      <a:pt x="106" y="59"/>
                    </a:cubicBezTo>
                    <a:cubicBezTo>
                      <a:pt x="106" y="59"/>
                      <a:pt x="106" y="59"/>
                      <a:pt x="106" y="59"/>
                    </a:cubicBezTo>
                    <a:cubicBezTo>
                      <a:pt x="101" y="59"/>
                      <a:pt x="98" y="56"/>
                      <a:pt x="98" y="52"/>
                    </a:cubicBezTo>
                    <a:cubicBezTo>
                      <a:pt x="98" y="52"/>
                      <a:pt x="98" y="52"/>
                      <a:pt x="98" y="52"/>
                    </a:cubicBezTo>
                    <a:cubicBezTo>
                      <a:pt x="98" y="52"/>
                      <a:pt x="98" y="52"/>
                      <a:pt x="98" y="52"/>
                    </a:cubicBezTo>
                    <a:cubicBezTo>
                      <a:pt x="98" y="52"/>
                      <a:pt x="98" y="52"/>
                      <a:pt x="98" y="52"/>
                    </a:cubicBezTo>
                    <a:cubicBezTo>
                      <a:pt x="98" y="50"/>
                      <a:pt x="99" y="49"/>
                      <a:pt x="99" y="48"/>
                    </a:cubicBezTo>
                    <a:cubicBezTo>
                      <a:pt x="99" y="48"/>
                      <a:pt x="99" y="48"/>
                      <a:pt x="99" y="48"/>
                    </a:cubicBezTo>
                    <a:cubicBezTo>
                      <a:pt x="99" y="48"/>
                      <a:pt x="99" y="48"/>
                      <a:pt x="99" y="48"/>
                    </a:cubicBezTo>
                    <a:cubicBezTo>
                      <a:pt x="99" y="48"/>
                      <a:pt x="99" y="48"/>
                      <a:pt x="99" y="48"/>
                    </a:cubicBezTo>
                    <a:cubicBezTo>
                      <a:pt x="100" y="46"/>
                      <a:pt x="103" y="44"/>
                      <a:pt x="106" y="44"/>
                    </a:cubicBezTo>
                    <a:cubicBezTo>
                      <a:pt x="106" y="44"/>
                      <a:pt x="106" y="44"/>
                      <a:pt x="106" y="44"/>
                    </a:cubicBezTo>
                    <a:moveTo>
                      <a:pt x="200" y="0"/>
                    </a:moveTo>
                    <a:cubicBezTo>
                      <a:pt x="197" y="0"/>
                      <a:pt x="195" y="0"/>
                      <a:pt x="192" y="0"/>
                    </a:cubicBezTo>
                    <a:cubicBezTo>
                      <a:pt x="188" y="0"/>
                      <a:pt x="183" y="1"/>
                      <a:pt x="179" y="2"/>
                    </a:cubicBezTo>
                    <a:cubicBezTo>
                      <a:pt x="177" y="3"/>
                      <a:pt x="175" y="4"/>
                      <a:pt x="173" y="4"/>
                    </a:cubicBezTo>
                    <a:cubicBezTo>
                      <a:pt x="170" y="6"/>
                      <a:pt x="166" y="7"/>
                      <a:pt x="162" y="9"/>
                    </a:cubicBezTo>
                    <a:cubicBezTo>
                      <a:pt x="161" y="9"/>
                      <a:pt x="161" y="9"/>
                      <a:pt x="161" y="9"/>
                    </a:cubicBezTo>
                    <a:cubicBezTo>
                      <a:pt x="92" y="34"/>
                      <a:pt x="0" y="60"/>
                      <a:pt x="0" y="144"/>
                    </a:cubicBezTo>
                    <a:cubicBezTo>
                      <a:pt x="0" y="169"/>
                      <a:pt x="7" y="192"/>
                      <a:pt x="19" y="212"/>
                    </a:cubicBezTo>
                    <a:cubicBezTo>
                      <a:pt x="19" y="212"/>
                      <a:pt x="19" y="212"/>
                      <a:pt x="19" y="212"/>
                    </a:cubicBezTo>
                    <a:cubicBezTo>
                      <a:pt x="19" y="212"/>
                      <a:pt x="19" y="212"/>
                      <a:pt x="19" y="212"/>
                    </a:cubicBezTo>
                    <a:cubicBezTo>
                      <a:pt x="22" y="218"/>
                      <a:pt x="27" y="224"/>
                      <a:pt x="32" y="229"/>
                    </a:cubicBezTo>
                    <a:cubicBezTo>
                      <a:pt x="51" y="250"/>
                      <a:pt x="78" y="263"/>
                      <a:pt x="112" y="266"/>
                    </a:cubicBezTo>
                    <a:cubicBezTo>
                      <a:pt x="137" y="269"/>
                      <a:pt x="153" y="299"/>
                      <a:pt x="180" y="305"/>
                    </a:cubicBezTo>
                    <a:cubicBezTo>
                      <a:pt x="183" y="306"/>
                      <a:pt x="187" y="306"/>
                      <a:pt x="191" y="306"/>
                    </a:cubicBezTo>
                    <a:cubicBezTo>
                      <a:pt x="219" y="306"/>
                      <a:pt x="270" y="291"/>
                      <a:pt x="297" y="251"/>
                    </a:cubicBezTo>
                    <a:cubicBezTo>
                      <a:pt x="314" y="226"/>
                      <a:pt x="359" y="175"/>
                      <a:pt x="359" y="144"/>
                    </a:cubicBezTo>
                    <a:cubicBezTo>
                      <a:pt x="359" y="129"/>
                      <a:pt x="353" y="119"/>
                      <a:pt x="344" y="109"/>
                    </a:cubicBezTo>
                    <a:cubicBezTo>
                      <a:pt x="339" y="104"/>
                      <a:pt x="333" y="99"/>
                      <a:pt x="327" y="94"/>
                    </a:cubicBezTo>
                    <a:cubicBezTo>
                      <a:pt x="312" y="82"/>
                      <a:pt x="296" y="71"/>
                      <a:pt x="286" y="53"/>
                    </a:cubicBezTo>
                    <a:cubicBezTo>
                      <a:pt x="266" y="19"/>
                      <a:pt x="233" y="1"/>
                      <a:pt x="202" y="0"/>
                    </a:cubicBezTo>
                    <a:cubicBezTo>
                      <a:pt x="202" y="0"/>
                      <a:pt x="202" y="0"/>
                      <a:pt x="202" y="0"/>
                    </a:cubicBezTo>
                    <a:cubicBezTo>
                      <a:pt x="201" y="0"/>
                      <a:pt x="201" y="0"/>
                      <a:pt x="200" y="0"/>
                    </a:cubicBezTo>
                  </a:path>
                </a:pathLst>
              </a:cu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2" name="Google Shape;1682;p9"/>
              <p:cNvSpPr/>
              <p:nvPr/>
            </p:nvSpPr>
            <p:spPr>
              <a:xfrm>
                <a:off x="-219862" y="4064338"/>
                <a:ext cx="763588" cy="742950"/>
              </a:xfrm>
              <a:custGeom>
                <a:avLst/>
                <a:gdLst/>
                <a:ahLst/>
                <a:cxnLst/>
                <a:rect l="l" t="t" r="r" b="b"/>
                <a:pathLst>
                  <a:path w="203" h="197" extrusionOk="0">
                    <a:moveTo>
                      <a:pt x="203" y="98"/>
                    </a:moveTo>
                    <a:cubicBezTo>
                      <a:pt x="203" y="125"/>
                      <a:pt x="184" y="148"/>
                      <a:pt x="163" y="166"/>
                    </a:cubicBezTo>
                    <a:cubicBezTo>
                      <a:pt x="144" y="183"/>
                      <a:pt x="125" y="197"/>
                      <a:pt x="98" y="197"/>
                    </a:cubicBezTo>
                    <a:cubicBezTo>
                      <a:pt x="40" y="197"/>
                      <a:pt x="0" y="175"/>
                      <a:pt x="0" y="124"/>
                    </a:cubicBezTo>
                    <a:cubicBezTo>
                      <a:pt x="0" y="95"/>
                      <a:pt x="1" y="69"/>
                      <a:pt x="23" y="47"/>
                    </a:cubicBezTo>
                    <a:cubicBezTo>
                      <a:pt x="39" y="29"/>
                      <a:pt x="72" y="21"/>
                      <a:pt x="98" y="11"/>
                    </a:cubicBezTo>
                    <a:cubicBezTo>
                      <a:pt x="129" y="0"/>
                      <a:pt x="156" y="27"/>
                      <a:pt x="176" y="51"/>
                    </a:cubicBezTo>
                    <a:cubicBezTo>
                      <a:pt x="192" y="69"/>
                      <a:pt x="203" y="76"/>
                      <a:pt x="203" y="98"/>
                    </a:cubicBezTo>
                  </a:path>
                </a:pathLst>
              </a:custGeom>
              <a:solidFill>
                <a:srgbClr val="191919">
                  <a:alpha val="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3" name="Google Shape;1683;p9"/>
              <p:cNvSpPr/>
              <p:nvPr/>
            </p:nvSpPr>
            <p:spPr>
              <a:xfrm>
                <a:off x="638975" y="4546938"/>
                <a:ext cx="115888" cy="96838"/>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4" y="26"/>
                    </a:cubicBezTo>
                    <a:cubicBezTo>
                      <a:pt x="14" y="26"/>
                      <a:pt x="14" y="26"/>
                      <a:pt x="15" y="26"/>
                    </a:cubicBezTo>
                    <a:cubicBezTo>
                      <a:pt x="23" y="26"/>
                      <a:pt x="31" y="19"/>
                      <a:pt x="31" y="12"/>
                    </a:cubicBezTo>
                    <a:cubicBezTo>
                      <a:pt x="31" y="9"/>
                      <a:pt x="30"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4" name="Google Shape;1684;p9"/>
              <p:cNvSpPr/>
              <p:nvPr/>
            </p:nvSpPr>
            <p:spPr>
              <a:xfrm>
                <a:off x="638975" y="4546938"/>
                <a:ext cx="101600" cy="96838"/>
              </a:xfrm>
              <a:custGeom>
                <a:avLst/>
                <a:gdLst/>
                <a:ahLst/>
                <a:cxnLst/>
                <a:rect l="l" t="t" r="r" b="b"/>
                <a:pathLst>
                  <a:path w="27" h="26" extrusionOk="0">
                    <a:moveTo>
                      <a:pt x="27" y="12"/>
                    </a:moveTo>
                    <a:cubicBezTo>
                      <a:pt x="27" y="19"/>
                      <a:pt x="20" y="26"/>
                      <a:pt x="13" y="26"/>
                    </a:cubicBezTo>
                    <a:cubicBezTo>
                      <a:pt x="6" y="26"/>
                      <a:pt x="0" y="20"/>
                      <a:pt x="0" y="13"/>
                    </a:cubicBezTo>
                    <a:cubicBezTo>
                      <a:pt x="0" y="11"/>
                      <a:pt x="0" y="9"/>
                      <a:pt x="1" y="7"/>
                    </a:cubicBezTo>
                    <a:cubicBezTo>
                      <a:pt x="1" y="7"/>
                      <a:pt x="1" y="7"/>
                      <a:pt x="1" y="7"/>
                    </a:cubicBezTo>
                    <a:cubicBezTo>
                      <a:pt x="3" y="3"/>
                      <a:pt x="8" y="0"/>
                      <a:pt x="13" y="0"/>
                    </a:cubicBezTo>
                    <a:cubicBezTo>
                      <a:pt x="17" y="0"/>
                      <a:pt x="21" y="2"/>
                      <a:pt x="24" y="5"/>
                    </a:cubicBezTo>
                    <a:cubicBezTo>
                      <a:pt x="26" y="7"/>
                      <a:pt x="27" y="9"/>
                      <a:pt x="27" y="12"/>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5" name="Google Shape;1685;p9"/>
              <p:cNvSpPr/>
              <p:nvPr/>
            </p:nvSpPr>
            <p:spPr>
              <a:xfrm>
                <a:off x="642150" y="4546938"/>
                <a:ext cx="87312" cy="71437"/>
              </a:xfrm>
              <a:custGeom>
                <a:avLst/>
                <a:gdLst/>
                <a:ahLst/>
                <a:cxnLst/>
                <a:rect l="l" t="t" r="r" b="b"/>
                <a:pathLst>
                  <a:path w="23" h="19" extrusionOk="0">
                    <a:moveTo>
                      <a:pt x="23" y="8"/>
                    </a:moveTo>
                    <a:cubicBezTo>
                      <a:pt x="23" y="14"/>
                      <a:pt x="17" y="19"/>
                      <a:pt x="11" y="19"/>
                    </a:cubicBezTo>
                    <a:cubicBezTo>
                      <a:pt x="5" y="19"/>
                      <a:pt x="0" y="14"/>
                      <a:pt x="0" y="8"/>
                    </a:cubicBezTo>
                    <a:cubicBezTo>
                      <a:pt x="0" y="8"/>
                      <a:pt x="0" y="8"/>
                      <a:pt x="0" y="7"/>
                    </a:cubicBezTo>
                    <a:cubicBezTo>
                      <a:pt x="0" y="7"/>
                      <a:pt x="0" y="7"/>
                      <a:pt x="0" y="7"/>
                    </a:cubicBezTo>
                    <a:cubicBezTo>
                      <a:pt x="2" y="3"/>
                      <a:pt x="7" y="0"/>
                      <a:pt x="12" y="0"/>
                    </a:cubicBezTo>
                    <a:cubicBezTo>
                      <a:pt x="16" y="0"/>
                      <a:pt x="20" y="2"/>
                      <a:pt x="23" y="5"/>
                    </a:cubicBezTo>
                    <a:cubicBezTo>
                      <a:pt x="23" y="6"/>
                      <a:pt x="23" y="7"/>
                      <a:pt x="23" y="8"/>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6" name="Google Shape;1686;p9"/>
              <p:cNvSpPr/>
              <p:nvPr/>
            </p:nvSpPr>
            <p:spPr>
              <a:xfrm>
                <a:off x="664375" y="4572338"/>
                <a:ext cx="348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7" name="Google Shape;1687;p9"/>
              <p:cNvSpPr/>
              <p:nvPr/>
            </p:nvSpPr>
            <p:spPr>
              <a:xfrm>
                <a:off x="604050" y="4407238"/>
                <a:ext cx="22225" cy="33338"/>
              </a:xfrm>
              <a:custGeom>
                <a:avLst/>
                <a:gdLst/>
                <a:ahLst/>
                <a:cxnLst/>
                <a:rect l="l" t="t" r="r" b="b"/>
                <a:pathLst>
                  <a:path w="6" h="9" extrusionOk="0">
                    <a:moveTo>
                      <a:pt x="0" y="0"/>
                    </a:moveTo>
                    <a:cubicBezTo>
                      <a:pt x="0" y="0"/>
                      <a:pt x="0" y="0"/>
                      <a:pt x="0" y="0"/>
                    </a:cubicBezTo>
                    <a:cubicBezTo>
                      <a:pt x="1" y="0"/>
                      <a:pt x="3" y="0"/>
                      <a:pt x="3" y="1"/>
                    </a:cubicBezTo>
                    <a:cubicBezTo>
                      <a:pt x="3" y="1"/>
                      <a:pt x="3" y="1"/>
                      <a:pt x="3" y="1"/>
                    </a:cubicBezTo>
                    <a:cubicBezTo>
                      <a:pt x="4" y="2"/>
                      <a:pt x="5" y="3"/>
                      <a:pt x="5" y="4"/>
                    </a:cubicBezTo>
                    <a:cubicBezTo>
                      <a:pt x="5" y="6"/>
                      <a:pt x="2" y="8"/>
                      <a:pt x="0" y="9"/>
                    </a:cubicBezTo>
                    <a:cubicBezTo>
                      <a:pt x="0" y="9"/>
                      <a:pt x="0" y="9"/>
                      <a:pt x="0" y="9"/>
                    </a:cubicBezTo>
                    <a:cubicBezTo>
                      <a:pt x="3" y="9"/>
                      <a:pt x="6" y="6"/>
                      <a:pt x="6" y="4"/>
                    </a:cubicBezTo>
                    <a:cubicBezTo>
                      <a:pt x="6" y="3"/>
                      <a:pt x="6" y="2"/>
                      <a:pt x="5" y="1"/>
                    </a:cubicBezTo>
                    <a:cubicBezTo>
                      <a:pt x="4" y="0"/>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8" name="Google Shape;1688;p9"/>
              <p:cNvSpPr/>
              <p:nvPr/>
            </p:nvSpPr>
            <p:spPr>
              <a:xfrm>
                <a:off x="585000" y="4407238"/>
                <a:ext cx="38100" cy="33338"/>
              </a:xfrm>
              <a:custGeom>
                <a:avLst/>
                <a:gdLst/>
                <a:ahLst/>
                <a:cxnLst/>
                <a:rect l="l" t="t" r="r" b="b"/>
                <a:pathLst>
                  <a:path w="10" h="9" extrusionOk="0">
                    <a:moveTo>
                      <a:pt x="10" y="4"/>
                    </a:moveTo>
                    <a:cubicBezTo>
                      <a:pt x="10" y="6"/>
                      <a:pt x="7" y="9"/>
                      <a:pt x="5" y="9"/>
                    </a:cubicBezTo>
                    <a:cubicBezTo>
                      <a:pt x="2" y="9"/>
                      <a:pt x="0" y="7"/>
                      <a:pt x="0" y="4"/>
                    </a:cubicBezTo>
                    <a:cubicBezTo>
                      <a:pt x="0" y="3"/>
                      <a:pt x="0" y="3"/>
                      <a:pt x="1" y="2"/>
                    </a:cubicBezTo>
                    <a:cubicBezTo>
                      <a:pt x="1" y="2"/>
                      <a:pt x="1" y="2"/>
                      <a:pt x="1" y="2"/>
                    </a:cubicBezTo>
                    <a:cubicBezTo>
                      <a:pt x="1" y="1"/>
                      <a:pt x="3" y="0"/>
                      <a:pt x="5" y="0"/>
                    </a:cubicBezTo>
                    <a:cubicBezTo>
                      <a:pt x="6" y="0"/>
                      <a:pt x="8" y="0"/>
                      <a:pt x="8" y="1"/>
                    </a:cubicBezTo>
                    <a:cubicBezTo>
                      <a:pt x="9" y="2"/>
                      <a:pt x="10" y="3"/>
                      <a:pt x="10" y="4"/>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9" name="Google Shape;1689;p9"/>
              <p:cNvSpPr/>
              <p:nvPr/>
            </p:nvSpPr>
            <p:spPr>
              <a:xfrm>
                <a:off x="589763" y="4407238"/>
                <a:ext cx="30163" cy="22225"/>
              </a:xfrm>
              <a:custGeom>
                <a:avLst/>
                <a:gdLst/>
                <a:ahLst/>
                <a:cxnLst/>
                <a:rect l="l" t="t" r="r" b="b"/>
                <a:pathLst>
                  <a:path w="8" h="6" extrusionOk="0">
                    <a:moveTo>
                      <a:pt x="8" y="2"/>
                    </a:moveTo>
                    <a:cubicBezTo>
                      <a:pt x="8" y="4"/>
                      <a:pt x="6" y="6"/>
                      <a:pt x="3" y="6"/>
                    </a:cubicBezTo>
                    <a:cubicBezTo>
                      <a:pt x="1" y="6"/>
                      <a:pt x="0" y="5"/>
                      <a:pt x="0" y="2"/>
                    </a:cubicBezTo>
                    <a:cubicBezTo>
                      <a:pt x="0" y="2"/>
                      <a:pt x="0" y="2"/>
                      <a:pt x="0" y="2"/>
                    </a:cubicBezTo>
                    <a:cubicBezTo>
                      <a:pt x="0" y="2"/>
                      <a:pt x="0" y="2"/>
                      <a:pt x="0" y="2"/>
                    </a:cubicBezTo>
                    <a:cubicBezTo>
                      <a:pt x="0" y="1"/>
                      <a:pt x="2" y="0"/>
                      <a:pt x="4" y="0"/>
                    </a:cubicBezTo>
                    <a:cubicBezTo>
                      <a:pt x="5" y="0"/>
                      <a:pt x="7" y="0"/>
                      <a:pt x="7" y="1"/>
                    </a:cubicBezTo>
                    <a:cubicBezTo>
                      <a:pt x="8" y="2"/>
                      <a:pt x="8" y="2"/>
                      <a:pt x="8" y="2"/>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0" name="Google Shape;1690;p9"/>
              <p:cNvSpPr/>
              <p:nvPr/>
            </p:nvSpPr>
            <p:spPr>
              <a:xfrm>
                <a:off x="597700" y="4415175"/>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1" name="Google Shape;1691;p9"/>
              <p:cNvSpPr/>
              <p:nvPr/>
            </p:nvSpPr>
            <p:spPr>
              <a:xfrm>
                <a:off x="272263" y="4889838"/>
                <a:ext cx="42862" cy="60325"/>
              </a:xfrm>
              <a:custGeom>
                <a:avLst/>
                <a:gdLst/>
                <a:ahLst/>
                <a:cxnLst/>
                <a:rect l="l" t="t" r="r" b="b"/>
                <a:pathLst>
                  <a:path w="11" h="16" extrusionOk="0">
                    <a:moveTo>
                      <a:pt x="0" y="0"/>
                    </a:moveTo>
                    <a:cubicBezTo>
                      <a:pt x="0" y="0"/>
                      <a:pt x="0" y="0"/>
                      <a:pt x="0" y="0"/>
                    </a:cubicBezTo>
                    <a:cubicBezTo>
                      <a:pt x="2" y="0"/>
                      <a:pt x="4" y="1"/>
                      <a:pt x="6" y="3"/>
                    </a:cubicBezTo>
                    <a:cubicBezTo>
                      <a:pt x="6" y="3"/>
                      <a:pt x="6" y="3"/>
                      <a:pt x="6" y="3"/>
                    </a:cubicBezTo>
                    <a:cubicBezTo>
                      <a:pt x="7" y="4"/>
                      <a:pt x="8" y="6"/>
                      <a:pt x="8" y="8"/>
                    </a:cubicBezTo>
                    <a:cubicBezTo>
                      <a:pt x="8" y="12"/>
                      <a:pt x="4" y="16"/>
                      <a:pt x="0" y="16"/>
                    </a:cubicBezTo>
                    <a:cubicBezTo>
                      <a:pt x="0" y="16"/>
                      <a:pt x="0" y="16"/>
                      <a:pt x="0" y="16"/>
                    </a:cubicBezTo>
                    <a:cubicBezTo>
                      <a:pt x="5" y="16"/>
                      <a:pt x="11" y="12"/>
                      <a:pt x="11" y="8"/>
                    </a:cubicBezTo>
                    <a:cubicBezTo>
                      <a:pt x="11" y="6"/>
                      <a:pt x="10" y="4"/>
                      <a:pt x="8" y="3"/>
                    </a:cubicBezTo>
                    <a:cubicBezTo>
                      <a:pt x="6" y="1"/>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2" name="Google Shape;1692;p9"/>
              <p:cNvSpPr/>
              <p:nvPr/>
            </p:nvSpPr>
            <p:spPr>
              <a:xfrm>
                <a:off x="238925" y="4889838"/>
                <a:ext cx="63500" cy="60325"/>
              </a:xfrm>
              <a:custGeom>
                <a:avLst/>
                <a:gdLst/>
                <a:ahLst/>
                <a:cxnLst/>
                <a:rect l="l" t="t" r="r" b="b"/>
                <a:pathLst>
                  <a:path w="17" h="16" extrusionOk="0">
                    <a:moveTo>
                      <a:pt x="17" y="8"/>
                    </a:moveTo>
                    <a:cubicBezTo>
                      <a:pt x="17" y="12"/>
                      <a:pt x="12" y="16"/>
                      <a:pt x="8" y="16"/>
                    </a:cubicBezTo>
                    <a:cubicBezTo>
                      <a:pt x="3" y="16"/>
                      <a:pt x="0" y="13"/>
                      <a:pt x="0" y="8"/>
                    </a:cubicBezTo>
                    <a:cubicBezTo>
                      <a:pt x="0" y="7"/>
                      <a:pt x="0" y="6"/>
                      <a:pt x="1" y="5"/>
                    </a:cubicBezTo>
                    <a:cubicBezTo>
                      <a:pt x="1" y="5"/>
                      <a:pt x="1" y="5"/>
                      <a:pt x="1" y="5"/>
                    </a:cubicBezTo>
                    <a:cubicBezTo>
                      <a:pt x="2" y="2"/>
                      <a:pt x="5" y="0"/>
                      <a:pt x="8" y="0"/>
                    </a:cubicBezTo>
                    <a:cubicBezTo>
                      <a:pt x="11" y="0"/>
                      <a:pt x="13" y="1"/>
                      <a:pt x="15" y="3"/>
                    </a:cubicBezTo>
                    <a:cubicBezTo>
                      <a:pt x="16" y="4"/>
                      <a:pt x="17" y="6"/>
                      <a:pt x="17" y="8"/>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3" name="Google Shape;1693;p9"/>
              <p:cNvSpPr/>
              <p:nvPr/>
            </p:nvSpPr>
            <p:spPr>
              <a:xfrm>
                <a:off x="242100" y="4889838"/>
                <a:ext cx="53975" cy="44450"/>
              </a:xfrm>
              <a:custGeom>
                <a:avLst/>
                <a:gdLst/>
                <a:ahLst/>
                <a:cxnLst/>
                <a:rect l="l" t="t" r="r" b="b"/>
                <a:pathLst>
                  <a:path w="14" h="12" extrusionOk="0">
                    <a:moveTo>
                      <a:pt x="14" y="5"/>
                    </a:moveTo>
                    <a:cubicBezTo>
                      <a:pt x="14" y="9"/>
                      <a:pt x="10" y="12"/>
                      <a:pt x="7" y="12"/>
                    </a:cubicBezTo>
                    <a:cubicBezTo>
                      <a:pt x="3" y="12"/>
                      <a:pt x="0" y="9"/>
                      <a:pt x="0" y="5"/>
                    </a:cubicBezTo>
                    <a:cubicBezTo>
                      <a:pt x="0" y="5"/>
                      <a:pt x="0" y="5"/>
                      <a:pt x="0" y="5"/>
                    </a:cubicBezTo>
                    <a:cubicBezTo>
                      <a:pt x="0" y="5"/>
                      <a:pt x="0" y="5"/>
                      <a:pt x="0" y="5"/>
                    </a:cubicBezTo>
                    <a:cubicBezTo>
                      <a:pt x="1" y="2"/>
                      <a:pt x="4" y="0"/>
                      <a:pt x="7" y="0"/>
                    </a:cubicBezTo>
                    <a:cubicBezTo>
                      <a:pt x="10" y="0"/>
                      <a:pt x="12" y="1"/>
                      <a:pt x="14" y="3"/>
                    </a:cubicBezTo>
                    <a:cubicBezTo>
                      <a:pt x="14" y="4"/>
                      <a:pt x="14" y="4"/>
                      <a:pt x="14"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4" name="Google Shape;1694;p9"/>
              <p:cNvSpPr/>
              <p:nvPr/>
            </p:nvSpPr>
            <p:spPr>
              <a:xfrm>
                <a:off x="254800" y="4904125"/>
                <a:ext cx="22200" cy="237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5" name="Google Shape;1695;p9"/>
              <p:cNvSpPr/>
              <p:nvPr/>
            </p:nvSpPr>
            <p:spPr>
              <a:xfrm>
                <a:off x="-315112" y="4470738"/>
                <a:ext cx="60325" cy="87312"/>
              </a:xfrm>
              <a:custGeom>
                <a:avLst/>
                <a:gdLst/>
                <a:ahLst/>
                <a:cxnLst/>
                <a:rect l="l" t="t" r="r" b="b"/>
                <a:pathLst>
                  <a:path w="16" h="23" extrusionOk="0">
                    <a:moveTo>
                      <a:pt x="1" y="0"/>
                    </a:moveTo>
                    <a:cubicBezTo>
                      <a:pt x="1" y="0"/>
                      <a:pt x="1" y="0"/>
                      <a:pt x="0" y="0"/>
                    </a:cubicBezTo>
                    <a:cubicBezTo>
                      <a:pt x="4" y="0"/>
                      <a:pt x="7" y="1"/>
                      <a:pt x="9" y="4"/>
                    </a:cubicBezTo>
                    <a:cubicBezTo>
                      <a:pt x="9" y="4"/>
                      <a:pt x="9" y="4"/>
                      <a:pt x="9" y="4"/>
                    </a:cubicBezTo>
                    <a:cubicBezTo>
                      <a:pt x="11" y="6"/>
                      <a:pt x="12" y="8"/>
                      <a:pt x="12" y="11"/>
                    </a:cubicBezTo>
                    <a:cubicBezTo>
                      <a:pt x="12" y="17"/>
                      <a:pt x="6" y="22"/>
                      <a:pt x="0" y="23"/>
                    </a:cubicBezTo>
                    <a:cubicBezTo>
                      <a:pt x="1" y="23"/>
                      <a:pt x="1" y="23"/>
                      <a:pt x="1" y="23"/>
                    </a:cubicBezTo>
                    <a:cubicBezTo>
                      <a:pt x="9" y="23"/>
                      <a:pt x="16" y="17"/>
                      <a:pt x="16" y="11"/>
                    </a:cubicBezTo>
                    <a:cubicBezTo>
                      <a:pt x="16" y="8"/>
                      <a:pt x="15" y="6"/>
                      <a:pt x="12" y="4"/>
                    </a:cubicBezTo>
                    <a:cubicBezTo>
                      <a:pt x="10"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6" name="Google Shape;1696;p9"/>
              <p:cNvSpPr/>
              <p:nvPr/>
            </p:nvSpPr>
            <p:spPr>
              <a:xfrm>
                <a:off x="-359562" y="4470738"/>
                <a:ext cx="90488" cy="87312"/>
              </a:xfrm>
              <a:custGeom>
                <a:avLst/>
                <a:gdLst/>
                <a:ahLst/>
                <a:cxnLst/>
                <a:rect l="l" t="t" r="r" b="b"/>
                <a:pathLst>
                  <a:path w="24" h="23" extrusionOk="0">
                    <a:moveTo>
                      <a:pt x="24" y="11"/>
                    </a:moveTo>
                    <a:cubicBezTo>
                      <a:pt x="24" y="17"/>
                      <a:pt x="18" y="23"/>
                      <a:pt x="11" y="23"/>
                    </a:cubicBezTo>
                    <a:cubicBezTo>
                      <a:pt x="5" y="23"/>
                      <a:pt x="0" y="18"/>
                      <a:pt x="0" y="11"/>
                    </a:cubicBezTo>
                    <a:cubicBezTo>
                      <a:pt x="0" y="9"/>
                      <a:pt x="0" y="8"/>
                      <a:pt x="1" y="6"/>
                    </a:cubicBezTo>
                    <a:cubicBezTo>
                      <a:pt x="1" y="6"/>
                      <a:pt x="1" y="6"/>
                      <a:pt x="1" y="6"/>
                    </a:cubicBezTo>
                    <a:cubicBezTo>
                      <a:pt x="3" y="2"/>
                      <a:pt x="7" y="0"/>
                      <a:pt x="11" y="0"/>
                    </a:cubicBezTo>
                    <a:cubicBezTo>
                      <a:pt x="15" y="0"/>
                      <a:pt x="19" y="1"/>
                      <a:pt x="21" y="4"/>
                    </a:cubicBezTo>
                    <a:cubicBezTo>
                      <a:pt x="23" y="6"/>
                      <a:pt x="24" y="8"/>
                      <a:pt x="24" y="11"/>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7" name="Google Shape;1697;p9"/>
              <p:cNvSpPr/>
              <p:nvPr/>
            </p:nvSpPr>
            <p:spPr>
              <a:xfrm>
                <a:off x="-356387" y="4470738"/>
                <a:ext cx="79375" cy="65088"/>
              </a:xfrm>
              <a:custGeom>
                <a:avLst/>
                <a:gdLst/>
                <a:ahLst/>
                <a:cxnLst/>
                <a:rect l="l" t="t" r="r" b="b"/>
                <a:pathLst>
                  <a:path w="21" h="17" extrusionOk="0">
                    <a:moveTo>
                      <a:pt x="21" y="7"/>
                    </a:moveTo>
                    <a:cubicBezTo>
                      <a:pt x="21" y="12"/>
                      <a:pt x="15" y="17"/>
                      <a:pt x="10" y="17"/>
                    </a:cubicBezTo>
                    <a:cubicBezTo>
                      <a:pt x="5" y="17"/>
                      <a:pt x="0" y="12"/>
                      <a:pt x="0" y="7"/>
                    </a:cubicBezTo>
                    <a:cubicBezTo>
                      <a:pt x="0" y="6"/>
                      <a:pt x="0" y="6"/>
                      <a:pt x="0" y="6"/>
                    </a:cubicBezTo>
                    <a:cubicBezTo>
                      <a:pt x="0" y="6"/>
                      <a:pt x="0" y="6"/>
                      <a:pt x="0" y="6"/>
                    </a:cubicBezTo>
                    <a:cubicBezTo>
                      <a:pt x="2" y="2"/>
                      <a:pt x="6" y="0"/>
                      <a:pt x="10" y="0"/>
                    </a:cubicBezTo>
                    <a:cubicBezTo>
                      <a:pt x="14" y="0"/>
                      <a:pt x="18" y="1"/>
                      <a:pt x="20" y="4"/>
                    </a:cubicBezTo>
                    <a:cubicBezTo>
                      <a:pt x="21" y="5"/>
                      <a:pt x="21" y="6"/>
                      <a:pt x="21" y="7"/>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8" name="Google Shape;1698;p9"/>
              <p:cNvSpPr/>
              <p:nvPr/>
            </p:nvSpPr>
            <p:spPr>
              <a:xfrm>
                <a:off x="-337337" y="4492963"/>
                <a:ext cx="33300" cy="270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9" name="Google Shape;1699;p9"/>
              <p:cNvSpPr/>
              <p:nvPr/>
            </p:nvSpPr>
            <p:spPr>
              <a:xfrm>
                <a:off x="-345275" y="4365963"/>
                <a:ext cx="41275" cy="60325"/>
              </a:xfrm>
              <a:custGeom>
                <a:avLst/>
                <a:gdLst/>
                <a:ahLst/>
                <a:cxnLst/>
                <a:rect l="l" t="t" r="r" b="b"/>
                <a:pathLst>
                  <a:path w="11" h="16" extrusionOk="0">
                    <a:moveTo>
                      <a:pt x="1" y="0"/>
                    </a:moveTo>
                    <a:cubicBezTo>
                      <a:pt x="1" y="0"/>
                      <a:pt x="1" y="0"/>
                      <a:pt x="0" y="0"/>
                    </a:cubicBezTo>
                    <a:cubicBezTo>
                      <a:pt x="3" y="0"/>
                      <a:pt x="5" y="1"/>
                      <a:pt x="6" y="3"/>
                    </a:cubicBezTo>
                    <a:cubicBezTo>
                      <a:pt x="6" y="3"/>
                      <a:pt x="6" y="3"/>
                      <a:pt x="6" y="3"/>
                    </a:cubicBezTo>
                    <a:cubicBezTo>
                      <a:pt x="8" y="4"/>
                      <a:pt x="8" y="5"/>
                      <a:pt x="8" y="7"/>
                    </a:cubicBezTo>
                    <a:cubicBezTo>
                      <a:pt x="8" y="11"/>
                      <a:pt x="4" y="15"/>
                      <a:pt x="0" y="16"/>
                    </a:cubicBezTo>
                    <a:cubicBezTo>
                      <a:pt x="1" y="16"/>
                      <a:pt x="1" y="16"/>
                      <a:pt x="1" y="16"/>
                    </a:cubicBezTo>
                    <a:cubicBezTo>
                      <a:pt x="6" y="16"/>
                      <a:pt x="11" y="12"/>
                      <a:pt x="11" y="7"/>
                    </a:cubicBezTo>
                    <a:cubicBezTo>
                      <a:pt x="11" y="5"/>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0" name="Google Shape;1700;p9"/>
              <p:cNvSpPr/>
              <p:nvPr/>
            </p:nvSpPr>
            <p:spPr>
              <a:xfrm>
                <a:off x="-375437" y="4365963"/>
                <a:ext cx="60325" cy="60325"/>
              </a:xfrm>
              <a:custGeom>
                <a:avLst/>
                <a:gdLst/>
                <a:ahLst/>
                <a:cxnLst/>
                <a:rect l="l" t="t" r="r" b="b"/>
                <a:pathLst>
                  <a:path w="16" h="16" extrusionOk="0">
                    <a:moveTo>
                      <a:pt x="16" y="7"/>
                    </a:moveTo>
                    <a:cubicBezTo>
                      <a:pt x="16" y="12"/>
                      <a:pt x="12" y="16"/>
                      <a:pt x="8" y="16"/>
                    </a:cubicBezTo>
                    <a:cubicBezTo>
                      <a:pt x="3" y="16"/>
                      <a:pt x="0" y="12"/>
                      <a:pt x="0" y="8"/>
                    </a:cubicBezTo>
                    <a:cubicBezTo>
                      <a:pt x="0" y="6"/>
                      <a:pt x="0" y="5"/>
                      <a:pt x="1" y="4"/>
                    </a:cubicBezTo>
                    <a:cubicBezTo>
                      <a:pt x="1" y="4"/>
                      <a:pt x="1" y="4"/>
                      <a:pt x="1" y="4"/>
                    </a:cubicBezTo>
                    <a:cubicBezTo>
                      <a:pt x="2" y="2"/>
                      <a:pt x="5" y="0"/>
                      <a:pt x="8" y="0"/>
                    </a:cubicBezTo>
                    <a:cubicBezTo>
                      <a:pt x="10" y="0"/>
                      <a:pt x="13" y="1"/>
                      <a:pt x="14" y="3"/>
                    </a:cubicBezTo>
                    <a:cubicBezTo>
                      <a:pt x="16"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1" name="Google Shape;1701;p9"/>
              <p:cNvSpPr/>
              <p:nvPr/>
            </p:nvSpPr>
            <p:spPr>
              <a:xfrm>
                <a:off x="-370675" y="4365963"/>
                <a:ext cx="52388" cy="41275"/>
              </a:xfrm>
              <a:custGeom>
                <a:avLst/>
                <a:gdLst/>
                <a:ahLst/>
                <a:cxnLst/>
                <a:rect l="l" t="t" r="r" b="b"/>
                <a:pathLst>
                  <a:path w="14" h="11" extrusionOk="0">
                    <a:moveTo>
                      <a:pt x="14" y="4"/>
                    </a:moveTo>
                    <a:cubicBezTo>
                      <a:pt x="14"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2" y="1"/>
                      <a:pt x="13" y="3"/>
                    </a:cubicBezTo>
                    <a:cubicBezTo>
                      <a:pt x="14" y="3"/>
                      <a:pt x="14" y="4"/>
                      <a:pt x="14" y="4"/>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2" name="Google Shape;1702;p9"/>
              <p:cNvSpPr/>
              <p:nvPr/>
            </p:nvSpPr>
            <p:spPr>
              <a:xfrm>
                <a:off x="-307175" y="4286588"/>
                <a:ext cx="22225" cy="33338"/>
              </a:xfrm>
              <a:custGeom>
                <a:avLst/>
                <a:gdLst/>
                <a:ahLst/>
                <a:cxnLst/>
                <a:rect l="l" t="t" r="r" b="b"/>
                <a:pathLst>
                  <a:path w="6" h="9" extrusionOk="0">
                    <a:moveTo>
                      <a:pt x="1" y="0"/>
                    </a:moveTo>
                    <a:cubicBezTo>
                      <a:pt x="1" y="0"/>
                      <a:pt x="0" y="0"/>
                      <a:pt x="0" y="0"/>
                    </a:cubicBezTo>
                    <a:cubicBezTo>
                      <a:pt x="2" y="1"/>
                      <a:pt x="3" y="1"/>
                      <a:pt x="4" y="2"/>
                    </a:cubicBezTo>
                    <a:cubicBezTo>
                      <a:pt x="4" y="2"/>
                      <a:pt x="4" y="2"/>
                      <a:pt x="4" y="2"/>
                    </a:cubicBezTo>
                    <a:cubicBezTo>
                      <a:pt x="4" y="3"/>
                      <a:pt x="5" y="4"/>
                      <a:pt x="5" y="5"/>
                    </a:cubicBezTo>
                    <a:cubicBezTo>
                      <a:pt x="5" y="7"/>
                      <a:pt x="3" y="9"/>
                      <a:pt x="0" y="9"/>
                    </a:cubicBezTo>
                    <a:cubicBezTo>
                      <a:pt x="0" y="9"/>
                      <a:pt x="1" y="9"/>
                      <a:pt x="1" y="9"/>
                    </a:cubicBezTo>
                    <a:cubicBezTo>
                      <a:pt x="4" y="9"/>
                      <a:pt x="6" y="7"/>
                      <a:pt x="6" y="5"/>
                    </a:cubicBezTo>
                    <a:cubicBezTo>
                      <a:pt x="6" y="4"/>
                      <a:pt x="6" y="3"/>
                      <a:pt x="5" y="2"/>
                    </a:cubicBezTo>
                    <a:cubicBezTo>
                      <a:pt x="4" y="1"/>
                      <a:pt x="2"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3" name="Google Shape;1703;p9"/>
              <p:cNvSpPr/>
              <p:nvPr/>
            </p:nvSpPr>
            <p:spPr>
              <a:xfrm>
                <a:off x="-326225" y="4286588"/>
                <a:ext cx="38100" cy="33338"/>
              </a:xfrm>
              <a:custGeom>
                <a:avLst/>
                <a:gdLst/>
                <a:ahLst/>
                <a:cxnLst/>
                <a:rect l="l" t="t" r="r" b="b"/>
                <a:pathLst>
                  <a:path w="10" h="9" extrusionOk="0">
                    <a:moveTo>
                      <a:pt x="10" y="5"/>
                    </a:moveTo>
                    <a:cubicBezTo>
                      <a:pt x="10" y="7"/>
                      <a:pt x="7" y="9"/>
                      <a:pt x="5" y="9"/>
                    </a:cubicBezTo>
                    <a:cubicBezTo>
                      <a:pt x="2" y="9"/>
                      <a:pt x="0" y="7"/>
                      <a:pt x="0" y="5"/>
                    </a:cubicBezTo>
                    <a:cubicBezTo>
                      <a:pt x="0" y="4"/>
                      <a:pt x="1" y="4"/>
                      <a:pt x="1" y="3"/>
                    </a:cubicBezTo>
                    <a:cubicBezTo>
                      <a:pt x="1" y="3"/>
                      <a:pt x="1" y="3"/>
                      <a:pt x="1" y="3"/>
                    </a:cubicBezTo>
                    <a:cubicBezTo>
                      <a:pt x="2" y="1"/>
                      <a:pt x="3" y="0"/>
                      <a:pt x="5" y="0"/>
                    </a:cubicBezTo>
                    <a:cubicBezTo>
                      <a:pt x="6" y="0"/>
                      <a:pt x="8" y="1"/>
                      <a:pt x="9" y="2"/>
                    </a:cubicBezTo>
                    <a:cubicBezTo>
                      <a:pt x="9" y="3"/>
                      <a:pt x="10" y="4"/>
                      <a:pt x="10" y="5"/>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4" name="Google Shape;1704;p9"/>
              <p:cNvSpPr/>
              <p:nvPr/>
            </p:nvSpPr>
            <p:spPr>
              <a:xfrm>
                <a:off x="-323050" y="4286588"/>
                <a:ext cx="30163" cy="25400"/>
              </a:xfrm>
              <a:custGeom>
                <a:avLst/>
                <a:gdLst/>
                <a:ahLst/>
                <a:cxnLst/>
                <a:rect l="l" t="t" r="r" b="b"/>
                <a:pathLst>
                  <a:path w="8" h="7" extrusionOk="0">
                    <a:moveTo>
                      <a:pt x="8" y="3"/>
                    </a:moveTo>
                    <a:cubicBezTo>
                      <a:pt x="8" y="5"/>
                      <a:pt x="6" y="7"/>
                      <a:pt x="4" y="7"/>
                    </a:cubicBezTo>
                    <a:cubicBezTo>
                      <a:pt x="2" y="7"/>
                      <a:pt x="0" y="5"/>
                      <a:pt x="0" y="3"/>
                    </a:cubicBezTo>
                    <a:cubicBezTo>
                      <a:pt x="0" y="3"/>
                      <a:pt x="0" y="3"/>
                      <a:pt x="0" y="3"/>
                    </a:cubicBezTo>
                    <a:cubicBezTo>
                      <a:pt x="0" y="3"/>
                      <a:pt x="0" y="3"/>
                      <a:pt x="0" y="3"/>
                    </a:cubicBezTo>
                    <a:cubicBezTo>
                      <a:pt x="1" y="1"/>
                      <a:pt x="2" y="0"/>
                      <a:pt x="4" y="0"/>
                    </a:cubicBezTo>
                    <a:cubicBezTo>
                      <a:pt x="5" y="0"/>
                      <a:pt x="7" y="1"/>
                      <a:pt x="8" y="2"/>
                    </a:cubicBezTo>
                    <a:cubicBezTo>
                      <a:pt x="8" y="2"/>
                      <a:pt x="8" y="3"/>
                      <a:pt x="8" y="3"/>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5" name="Google Shape;1705;p9"/>
              <p:cNvSpPr/>
              <p:nvPr/>
            </p:nvSpPr>
            <p:spPr>
              <a:xfrm>
                <a:off x="-315112" y="4297700"/>
                <a:ext cx="111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6" name="Google Shape;1706;p9"/>
              <p:cNvSpPr/>
              <p:nvPr/>
            </p:nvSpPr>
            <p:spPr>
              <a:xfrm>
                <a:off x="-70637" y="4070688"/>
                <a:ext cx="38100" cy="57150"/>
              </a:xfrm>
              <a:custGeom>
                <a:avLst/>
                <a:gdLst/>
                <a:ahLst/>
                <a:cxnLst/>
                <a:rect l="l" t="t" r="r" b="b"/>
                <a:pathLst>
                  <a:path w="10" h="15" extrusionOk="0">
                    <a:moveTo>
                      <a:pt x="1" y="0"/>
                    </a:moveTo>
                    <a:cubicBezTo>
                      <a:pt x="0" y="0"/>
                      <a:pt x="0" y="0"/>
                      <a:pt x="0" y="0"/>
                    </a:cubicBezTo>
                    <a:cubicBezTo>
                      <a:pt x="2" y="0"/>
                      <a:pt x="4" y="1"/>
                      <a:pt x="6" y="3"/>
                    </a:cubicBezTo>
                    <a:cubicBezTo>
                      <a:pt x="6" y="3"/>
                      <a:pt x="6" y="3"/>
                      <a:pt x="6" y="3"/>
                    </a:cubicBezTo>
                    <a:cubicBezTo>
                      <a:pt x="7" y="4"/>
                      <a:pt x="8" y="5"/>
                      <a:pt x="8" y="7"/>
                    </a:cubicBezTo>
                    <a:cubicBezTo>
                      <a:pt x="8" y="11"/>
                      <a:pt x="4" y="15"/>
                      <a:pt x="0" y="15"/>
                    </a:cubicBezTo>
                    <a:cubicBezTo>
                      <a:pt x="0" y="15"/>
                      <a:pt x="0" y="15"/>
                      <a:pt x="1" y="15"/>
                    </a:cubicBezTo>
                    <a:cubicBezTo>
                      <a:pt x="5" y="15"/>
                      <a:pt x="10" y="11"/>
                      <a:pt x="10" y="7"/>
                    </a:cubicBezTo>
                    <a:cubicBezTo>
                      <a:pt x="10" y="5"/>
                      <a:pt x="9" y="4"/>
                      <a:pt x="8" y="3"/>
                    </a:cubicBezTo>
                    <a:cubicBezTo>
                      <a:pt x="6" y="1"/>
                      <a:pt x="3"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7" name="Google Shape;1707;p9"/>
              <p:cNvSpPr/>
              <p:nvPr/>
            </p:nvSpPr>
            <p:spPr>
              <a:xfrm>
                <a:off x="-100800" y="4070688"/>
                <a:ext cx="60325" cy="57150"/>
              </a:xfrm>
              <a:custGeom>
                <a:avLst/>
                <a:gdLst/>
                <a:ahLst/>
                <a:cxnLst/>
                <a:rect l="l" t="t" r="r" b="b"/>
                <a:pathLst>
                  <a:path w="16" h="15" extrusionOk="0">
                    <a:moveTo>
                      <a:pt x="16" y="7"/>
                    </a:moveTo>
                    <a:cubicBezTo>
                      <a:pt x="16" y="11"/>
                      <a:pt x="12" y="15"/>
                      <a:pt x="8" y="15"/>
                    </a:cubicBezTo>
                    <a:cubicBezTo>
                      <a:pt x="3" y="15"/>
                      <a:pt x="0" y="12"/>
                      <a:pt x="0" y="8"/>
                    </a:cubicBezTo>
                    <a:cubicBezTo>
                      <a:pt x="0" y="6"/>
                      <a:pt x="1" y="5"/>
                      <a:pt x="1" y="4"/>
                    </a:cubicBezTo>
                    <a:cubicBezTo>
                      <a:pt x="1" y="4"/>
                      <a:pt x="1" y="4"/>
                      <a:pt x="1" y="4"/>
                    </a:cubicBezTo>
                    <a:cubicBezTo>
                      <a:pt x="2" y="2"/>
                      <a:pt x="5" y="0"/>
                      <a:pt x="8" y="0"/>
                    </a:cubicBezTo>
                    <a:cubicBezTo>
                      <a:pt x="10" y="0"/>
                      <a:pt x="12" y="1"/>
                      <a:pt x="14" y="3"/>
                    </a:cubicBezTo>
                    <a:cubicBezTo>
                      <a:pt x="15" y="4"/>
                      <a:pt x="16" y="5"/>
                      <a:pt x="16" y="7"/>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8" name="Google Shape;1708;p9"/>
              <p:cNvSpPr/>
              <p:nvPr/>
            </p:nvSpPr>
            <p:spPr>
              <a:xfrm>
                <a:off x="-96037" y="4070688"/>
                <a:ext cx="49213" cy="42862"/>
              </a:xfrm>
              <a:custGeom>
                <a:avLst/>
                <a:gdLst/>
                <a:ahLst/>
                <a:cxnLst/>
                <a:rect l="l" t="t" r="r" b="b"/>
                <a:pathLst>
                  <a:path w="13" h="11" extrusionOk="0">
                    <a:moveTo>
                      <a:pt x="13" y="5"/>
                    </a:moveTo>
                    <a:cubicBezTo>
                      <a:pt x="13" y="8"/>
                      <a:pt x="10" y="11"/>
                      <a:pt x="6" y="11"/>
                    </a:cubicBezTo>
                    <a:cubicBezTo>
                      <a:pt x="3" y="11"/>
                      <a:pt x="0" y="8"/>
                      <a:pt x="0" y="5"/>
                    </a:cubicBezTo>
                    <a:cubicBezTo>
                      <a:pt x="0" y="4"/>
                      <a:pt x="0" y="4"/>
                      <a:pt x="0" y="4"/>
                    </a:cubicBezTo>
                    <a:cubicBezTo>
                      <a:pt x="0" y="4"/>
                      <a:pt x="0" y="4"/>
                      <a:pt x="0" y="4"/>
                    </a:cubicBezTo>
                    <a:cubicBezTo>
                      <a:pt x="1" y="2"/>
                      <a:pt x="4" y="0"/>
                      <a:pt x="7" y="0"/>
                    </a:cubicBezTo>
                    <a:cubicBezTo>
                      <a:pt x="9" y="0"/>
                      <a:pt x="11" y="1"/>
                      <a:pt x="13" y="3"/>
                    </a:cubicBezTo>
                    <a:cubicBezTo>
                      <a:pt x="13" y="3"/>
                      <a:pt x="13" y="4"/>
                      <a:pt x="13" y="5"/>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9" name="Google Shape;1709;p9"/>
              <p:cNvSpPr/>
              <p:nvPr/>
            </p:nvSpPr>
            <p:spPr>
              <a:xfrm>
                <a:off x="-84925" y="4086563"/>
                <a:ext cx="19200" cy="19200"/>
              </a:xfrm>
              <a:prstGeom prst="ellipse">
                <a:avLst/>
              </a:pr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0" name="Google Shape;1710;p9"/>
              <p:cNvSpPr/>
              <p:nvPr/>
            </p:nvSpPr>
            <p:spPr>
              <a:xfrm>
                <a:off x="-130962" y="4259600"/>
                <a:ext cx="523875" cy="403225"/>
              </a:xfrm>
              <a:custGeom>
                <a:avLst/>
                <a:gdLst/>
                <a:ahLst/>
                <a:cxnLst/>
                <a:rect l="l" t="t" r="r" b="b"/>
                <a:pathLst>
                  <a:path w="139" h="107" extrusionOk="0">
                    <a:moveTo>
                      <a:pt x="33" y="74"/>
                    </a:moveTo>
                    <a:cubicBezTo>
                      <a:pt x="33" y="74"/>
                      <a:pt x="33" y="74"/>
                      <a:pt x="33" y="74"/>
                    </a:cubicBezTo>
                    <a:cubicBezTo>
                      <a:pt x="35" y="74"/>
                      <a:pt x="37" y="75"/>
                      <a:pt x="38" y="76"/>
                    </a:cubicBezTo>
                    <a:cubicBezTo>
                      <a:pt x="39" y="77"/>
                      <a:pt x="39" y="78"/>
                      <a:pt x="39" y="79"/>
                    </a:cubicBezTo>
                    <a:cubicBezTo>
                      <a:pt x="39" y="82"/>
                      <a:pt x="36" y="84"/>
                      <a:pt x="33" y="84"/>
                    </a:cubicBezTo>
                    <a:cubicBezTo>
                      <a:pt x="33" y="84"/>
                      <a:pt x="33" y="84"/>
                      <a:pt x="33" y="84"/>
                    </a:cubicBezTo>
                    <a:cubicBezTo>
                      <a:pt x="33" y="84"/>
                      <a:pt x="32" y="84"/>
                      <a:pt x="32" y="84"/>
                    </a:cubicBezTo>
                    <a:cubicBezTo>
                      <a:pt x="30" y="84"/>
                      <a:pt x="27" y="82"/>
                      <a:pt x="27" y="79"/>
                    </a:cubicBezTo>
                    <a:cubicBezTo>
                      <a:pt x="27" y="79"/>
                      <a:pt x="27" y="79"/>
                      <a:pt x="27" y="79"/>
                    </a:cubicBezTo>
                    <a:cubicBezTo>
                      <a:pt x="27" y="79"/>
                      <a:pt x="27" y="79"/>
                      <a:pt x="27" y="79"/>
                    </a:cubicBezTo>
                    <a:cubicBezTo>
                      <a:pt x="27" y="79"/>
                      <a:pt x="27" y="79"/>
                      <a:pt x="27" y="79"/>
                    </a:cubicBezTo>
                    <a:cubicBezTo>
                      <a:pt x="27" y="78"/>
                      <a:pt x="27" y="78"/>
                      <a:pt x="28" y="77"/>
                    </a:cubicBezTo>
                    <a:cubicBezTo>
                      <a:pt x="28" y="77"/>
                      <a:pt x="28" y="77"/>
                      <a:pt x="28" y="77"/>
                    </a:cubicBezTo>
                    <a:cubicBezTo>
                      <a:pt x="28" y="77"/>
                      <a:pt x="28" y="77"/>
                      <a:pt x="28" y="77"/>
                    </a:cubicBezTo>
                    <a:cubicBezTo>
                      <a:pt x="28" y="77"/>
                      <a:pt x="28" y="77"/>
                      <a:pt x="28" y="77"/>
                    </a:cubicBezTo>
                    <a:cubicBezTo>
                      <a:pt x="29" y="75"/>
                      <a:pt x="30" y="74"/>
                      <a:pt x="32" y="74"/>
                    </a:cubicBezTo>
                    <a:cubicBezTo>
                      <a:pt x="32" y="74"/>
                      <a:pt x="33" y="74"/>
                      <a:pt x="33" y="74"/>
                    </a:cubicBezTo>
                    <a:moveTo>
                      <a:pt x="79" y="87"/>
                    </a:moveTo>
                    <a:cubicBezTo>
                      <a:pt x="56" y="87"/>
                      <a:pt x="30" y="80"/>
                      <a:pt x="30" y="55"/>
                    </a:cubicBezTo>
                    <a:cubicBezTo>
                      <a:pt x="30" y="30"/>
                      <a:pt x="60" y="11"/>
                      <a:pt x="83" y="11"/>
                    </a:cubicBezTo>
                    <a:cubicBezTo>
                      <a:pt x="105" y="11"/>
                      <a:pt x="126" y="15"/>
                      <a:pt x="126" y="40"/>
                    </a:cubicBezTo>
                    <a:cubicBezTo>
                      <a:pt x="126" y="65"/>
                      <a:pt x="101" y="87"/>
                      <a:pt x="79" y="87"/>
                    </a:cubicBezTo>
                    <a:moveTo>
                      <a:pt x="76" y="0"/>
                    </a:moveTo>
                    <a:cubicBezTo>
                      <a:pt x="44" y="0"/>
                      <a:pt x="0" y="27"/>
                      <a:pt x="0" y="62"/>
                    </a:cubicBezTo>
                    <a:cubicBezTo>
                      <a:pt x="0" y="98"/>
                      <a:pt x="38" y="107"/>
                      <a:pt x="70" y="107"/>
                    </a:cubicBezTo>
                    <a:cubicBezTo>
                      <a:pt x="102" y="107"/>
                      <a:pt x="139" y="76"/>
                      <a:pt x="139" y="41"/>
                    </a:cubicBezTo>
                    <a:cubicBezTo>
                      <a:pt x="139" y="5"/>
                      <a:pt x="108" y="0"/>
                      <a:pt x="76"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1" name="Google Shape;1711;p9"/>
              <p:cNvSpPr/>
              <p:nvPr/>
            </p:nvSpPr>
            <p:spPr>
              <a:xfrm>
                <a:off x="-16662" y="4300875"/>
                <a:ext cx="361950" cy="287338"/>
              </a:xfrm>
              <a:custGeom>
                <a:avLst/>
                <a:gdLst/>
                <a:ahLst/>
                <a:cxnLst/>
                <a:rect l="l" t="t" r="r" b="b"/>
                <a:pathLst>
                  <a:path w="96" h="76" extrusionOk="0">
                    <a:moveTo>
                      <a:pt x="74" y="31"/>
                    </a:moveTo>
                    <a:cubicBezTo>
                      <a:pt x="74" y="31"/>
                      <a:pt x="74" y="31"/>
                      <a:pt x="75" y="31"/>
                    </a:cubicBezTo>
                    <a:cubicBezTo>
                      <a:pt x="79" y="31"/>
                      <a:pt x="84" y="33"/>
                      <a:pt x="87" y="36"/>
                    </a:cubicBezTo>
                    <a:cubicBezTo>
                      <a:pt x="89" y="38"/>
                      <a:pt x="91" y="40"/>
                      <a:pt x="91" y="43"/>
                    </a:cubicBezTo>
                    <a:cubicBezTo>
                      <a:pt x="91" y="51"/>
                      <a:pt x="83" y="57"/>
                      <a:pt x="75" y="57"/>
                    </a:cubicBezTo>
                    <a:cubicBezTo>
                      <a:pt x="74" y="57"/>
                      <a:pt x="74" y="57"/>
                      <a:pt x="73" y="57"/>
                    </a:cubicBezTo>
                    <a:cubicBezTo>
                      <a:pt x="73" y="57"/>
                      <a:pt x="73" y="57"/>
                      <a:pt x="73" y="57"/>
                    </a:cubicBezTo>
                    <a:cubicBezTo>
                      <a:pt x="65" y="57"/>
                      <a:pt x="60" y="51"/>
                      <a:pt x="60" y="44"/>
                    </a:cubicBezTo>
                    <a:cubicBezTo>
                      <a:pt x="60" y="44"/>
                      <a:pt x="60" y="44"/>
                      <a:pt x="60" y="44"/>
                    </a:cubicBezTo>
                    <a:cubicBezTo>
                      <a:pt x="60" y="44"/>
                      <a:pt x="60" y="44"/>
                      <a:pt x="60" y="44"/>
                    </a:cubicBezTo>
                    <a:cubicBezTo>
                      <a:pt x="60" y="44"/>
                      <a:pt x="60" y="44"/>
                      <a:pt x="60" y="44"/>
                    </a:cubicBezTo>
                    <a:cubicBezTo>
                      <a:pt x="60" y="42"/>
                      <a:pt x="60" y="40"/>
                      <a:pt x="61" y="38"/>
                    </a:cubicBezTo>
                    <a:cubicBezTo>
                      <a:pt x="61" y="38"/>
                      <a:pt x="61" y="38"/>
                      <a:pt x="61" y="38"/>
                    </a:cubicBezTo>
                    <a:cubicBezTo>
                      <a:pt x="61" y="38"/>
                      <a:pt x="61" y="38"/>
                      <a:pt x="61" y="38"/>
                    </a:cubicBezTo>
                    <a:cubicBezTo>
                      <a:pt x="61" y="38"/>
                      <a:pt x="61" y="38"/>
                      <a:pt x="61" y="38"/>
                    </a:cubicBezTo>
                    <a:cubicBezTo>
                      <a:pt x="63" y="34"/>
                      <a:pt x="68" y="31"/>
                      <a:pt x="73" y="31"/>
                    </a:cubicBezTo>
                    <a:cubicBezTo>
                      <a:pt x="73" y="31"/>
                      <a:pt x="73" y="31"/>
                      <a:pt x="74" y="31"/>
                    </a:cubicBezTo>
                    <a:moveTo>
                      <a:pt x="25" y="24"/>
                    </a:moveTo>
                    <a:cubicBezTo>
                      <a:pt x="25" y="24"/>
                      <a:pt x="25" y="24"/>
                      <a:pt x="26" y="24"/>
                    </a:cubicBezTo>
                    <a:cubicBezTo>
                      <a:pt x="29" y="24"/>
                      <a:pt x="32" y="25"/>
                      <a:pt x="34" y="27"/>
                    </a:cubicBezTo>
                    <a:cubicBezTo>
                      <a:pt x="35" y="29"/>
                      <a:pt x="36" y="30"/>
                      <a:pt x="36" y="32"/>
                    </a:cubicBezTo>
                    <a:cubicBezTo>
                      <a:pt x="36" y="37"/>
                      <a:pt x="31" y="41"/>
                      <a:pt x="26" y="41"/>
                    </a:cubicBezTo>
                    <a:cubicBezTo>
                      <a:pt x="25" y="41"/>
                      <a:pt x="25" y="41"/>
                      <a:pt x="25" y="41"/>
                    </a:cubicBezTo>
                    <a:cubicBezTo>
                      <a:pt x="25" y="41"/>
                      <a:pt x="25" y="41"/>
                      <a:pt x="24" y="41"/>
                    </a:cubicBezTo>
                    <a:cubicBezTo>
                      <a:pt x="20" y="41"/>
                      <a:pt x="16" y="37"/>
                      <a:pt x="16" y="33"/>
                    </a:cubicBezTo>
                    <a:cubicBezTo>
                      <a:pt x="16" y="33"/>
                      <a:pt x="16" y="33"/>
                      <a:pt x="16" y="33"/>
                    </a:cubicBezTo>
                    <a:cubicBezTo>
                      <a:pt x="16" y="33"/>
                      <a:pt x="16" y="33"/>
                      <a:pt x="16" y="33"/>
                    </a:cubicBezTo>
                    <a:cubicBezTo>
                      <a:pt x="16" y="33"/>
                      <a:pt x="16" y="33"/>
                      <a:pt x="16" y="33"/>
                    </a:cubicBezTo>
                    <a:cubicBezTo>
                      <a:pt x="16" y="31"/>
                      <a:pt x="17" y="30"/>
                      <a:pt x="17" y="29"/>
                    </a:cubicBezTo>
                    <a:cubicBezTo>
                      <a:pt x="17" y="29"/>
                      <a:pt x="17" y="29"/>
                      <a:pt x="17" y="29"/>
                    </a:cubicBezTo>
                    <a:cubicBezTo>
                      <a:pt x="17" y="29"/>
                      <a:pt x="17" y="29"/>
                      <a:pt x="17" y="29"/>
                    </a:cubicBezTo>
                    <a:cubicBezTo>
                      <a:pt x="17" y="29"/>
                      <a:pt x="17" y="29"/>
                      <a:pt x="17" y="29"/>
                    </a:cubicBezTo>
                    <a:cubicBezTo>
                      <a:pt x="18" y="26"/>
                      <a:pt x="21" y="24"/>
                      <a:pt x="24" y="24"/>
                    </a:cubicBezTo>
                    <a:cubicBezTo>
                      <a:pt x="25" y="24"/>
                      <a:pt x="25" y="24"/>
                      <a:pt x="25" y="24"/>
                    </a:cubicBezTo>
                    <a:moveTo>
                      <a:pt x="53" y="0"/>
                    </a:moveTo>
                    <a:cubicBezTo>
                      <a:pt x="30" y="0"/>
                      <a:pt x="0" y="19"/>
                      <a:pt x="0" y="44"/>
                    </a:cubicBezTo>
                    <a:cubicBezTo>
                      <a:pt x="0" y="69"/>
                      <a:pt x="26" y="76"/>
                      <a:pt x="49" y="76"/>
                    </a:cubicBezTo>
                    <a:cubicBezTo>
                      <a:pt x="71" y="76"/>
                      <a:pt x="96" y="54"/>
                      <a:pt x="96" y="29"/>
                    </a:cubicBezTo>
                    <a:cubicBezTo>
                      <a:pt x="96" y="4"/>
                      <a:pt x="75" y="0"/>
                      <a:pt x="53" y="0"/>
                    </a:cubicBezTo>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2" name="Google Shape;1712;p9"/>
              <p:cNvSpPr/>
              <p:nvPr/>
            </p:nvSpPr>
            <p:spPr>
              <a:xfrm>
                <a:off x="208763" y="4418350"/>
                <a:ext cx="117475" cy="98425"/>
              </a:xfrm>
              <a:custGeom>
                <a:avLst/>
                <a:gdLst/>
                <a:ahLst/>
                <a:cxnLst/>
                <a:rect l="l" t="t" r="r" b="b"/>
                <a:pathLst>
                  <a:path w="31" h="26" extrusionOk="0">
                    <a:moveTo>
                      <a:pt x="0" y="13"/>
                    </a:moveTo>
                    <a:cubicBezTo>
                      <a:pt x="0" y="13"/>
                      <a:pt x="0" y="13"/>
                      <a:pt x="0" y="13"/>
                    </a:cubicBezTo>
                    <a:cubicBezTo>
                      <a:pt x="0" y="13"/>
                      <a:pt x="0" y="13"/>
                      <a:pt x="0" y="13"/>
                    </a:cubicBezTo>
                    <a:cubicBezTo>
                      <a:pt x="0" y="13"/>
                      <a:pt x="0" y="13"/>
                      <a:pt x="0" y="13"/>
                    </a:cubicBezTo>
                    <a:moveTo>
                      <a:pt x="15" y="0"/>
                    </a:moveTo>
                    <a:cubicBezTo>
                      <a:pt x="14" y="0"/>
                      <a:pt x="14" y="0"/>
                      <a:pt x="14" y="0"/>
                    </a:cubicBezTo>
                    <a:cubicBezTo>
                      <a:pt x="17" y="0"/>
                      <a:pt x="21" y="2"/>
                      <a:pt x="24" y="5"/>
                    </a:cubicBezTo>
                    <a:cubicBezTo>
                      <a:pt x="24" y="5"/>
                      <a:pt x="24" y="5"/>
                      <a:pt x="24" y="5"/>
                    </a:cubicBezTo>
                    <a:cubicBezTo>
                      <a:pt x="26" y="7"/>
                      <a:pt x="27" y="9"/>
                      <a:pt x="27" y="12"/>
                    </a:cubicBezTo>
                    <a:cubicBezTo>
                      <a:pt x="27" y="19"/>
                      <a:pt x="20" y="25"/>
                      <a:pt x="13" y="26"/>
                    </a:cubicBezTo>
                    <a:cubicBezTo>
                      <a:pt x="14" y="26"/>
                      <a:pt x="14" y="26"/>
                      <a:pt x="15" y="26"/>
                    </a:cubicBezTo>
                    <a:cubicBezTo>
                      <a:pt x="23" y="26"/>
                      <a:pt x="31" y="20"/>
                      <a:pt x="31" y="12"/>
                    </a:cubicBezTo>
                    <a:cubicBezTo>
                      <a:pt x="31" y="9"/>
                      <a:pt x="29" y="7"/>
                      <a:pt x="27" y="5"/>
                    </a:cubicBezTo>
                    <a:cubicBezTo>
                      <a:pt x="24" y="2"/>
                      <a:pt x="19" y="0"/>
                      <a:pt x="15"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3" name="Google Shape;1713;p9"/>
              <p:cNvSpPr/>
              <p:nvPr/>
            </p:nvSpPr>
            <p:spPr>
              <a:xfrm>
                <a:off x="208763" y="4445338"/>
                <a:ext cx="49213" cy="71437"/>
              </a:xfrm>
              <a:custGeom>
                <a:avLst/>
                <a:gdLst/>
                <a:ahLst/>
                <a:cxnLst/>
                <a:rect l="l" t="t" r="r" b="b"/>
                <a:pathLst>
                  <a:path w="13" h="19" extrusionOk="0">
                    <a:moveTo>
                      <a:pt x="0" y="6"/>
                    </a:moveTo>
                    <a:cubicBezTo>
                      <a:pt x="0" y="13"/>
                      <a:pt x="5" y="19"/>
                      <a:pt x="13" y="19"/>
                    </a:cubicBezTo>
                    <a:cubicBezTo>
                      <a:pt x="13" y="19"/>
                      <a:pt x="13" y="19"/>
                      <a:pt x="13" y="19"/>
                    </a:cubicBezTo>
                    <a:cubicBezTo>
                      <a:pt x="6" y="18"/>
                      <a:pt x="0" y="13"/>
                      <a:pt x="0" y="6"/>
                    </a:cubicBezTo>
                    <a:moveTo>
                      <a:pt x="1" y="0"/>
                    </a:moveTo>
                    <a:cubicBezTo>
                      <a:pt x="0" y="2"/>
                      <a:pt x="0" y="4"/>
                      <a:pt x="0" y="6"/>
                    </a:cubicBezTo>
                    <a:cubicBezTo>
                      <a:pt x="0" y="6"/>
                      <a:pt x="0" y="6"/>
                      <a:pt x="0" y="6"/>
                    </a:cubicBezTo>
                    <a:cubicBezTo>
                      <a:pt x="0" y="4"/>
                      <a:pt x="0" y="2"/>
                      <a:pt x="1" y="1"/>
                    </a:cubicBezTo>
                    <a:cubicBezTo>
                      <a:pt x="1" y="1"/>
                      <a:pt x="1"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4" name="Google Shape;1714;p9"/>
              <p:cNvSpPr/>
              <p:nvPr/>
            </p:nvSpPr>
            <p:spPr>
              <a:xfrm>
                <a:off x="208763" y="4437400"/>
                <a:ext cx="101600" cy="79375"/>
              </a:xfrm>
              <a:custGeom>
                <a:avLst/>
                <a:gdLst/>
                <a:ahLst/>
                <a:cxnLst/>
                <a:rect l="l" t="t" r="r" b="b"/>
                <a:pathLst>
                  <a:path w="27" h="21" extrusionOk="0">
                    <a:moveTo>
                      <a:pt x="24" y="0"/>
                    </a:moveTo>
                    <a:cubicBezTo>
                      <a:pt x="24" y="1"/>
                      <a:pt x="24" y="2"/>
                      <a:pt x="24" y="3"/>
                    </a:cubicBezTo>
                    <a:cubicBezTo>
                      <a:pt x="24" y="9"/>
                      <a:pt x="18" y="14"/>
                      <a:pt x="12" y="14"/>
                    </a:cubicBezTo>
                    <a:cubicBezTo>
                      <a:pt x="6" y="14"/>
                      <a:pt x="1" y="9"/>
                      <a:pt x="1" y="3"/>
                    </a:cubicBezTo>
                    <a:cubicBezTo>
                      <a:pt x="1" y="3"/>
                      <a:pt x="1" y="3"/>
                      <a:pt x="1" y="3"/>
                    </a:cubicBezTo>
                    <a:cubicBezTo>
                      <a:pt x="0" y="4"/>
                      <a:pt x="0" y="6"/>
                      <a:pt x="0" y="8"/>
                    </a:cubicBezTo>
                    <a:cubicBezTo>
                      <a:pt x="0" y="8"/>
                      <a:pt x="0" y="8"/>
                      <a:pt x="0" y="8"/>
                    </a:cubicBezTo>
                    <a:cubicBezTo>
                      <a:pt x="0" y="15"/>
                      <a:pt x="6" y="20"/>
                      <a:pt x="13" y="21"/>
                    </a:cubicBezTo>
                    <a:cubicBezTo>
                      <a:pt x="20" y="20"/>
                      <a:pt x="27" y="14"/>
                      <a:pt x="27" y="7"/>
                    </a:cubicBezTo>
                    <a:cubicBezTo>
                      <a:pt x="27" y="4"/>
                      <a:pt x="26" y="2"/>
                      <a:pt x="24"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5" name="Google Shape;1715;p9"/>
              <p:cNvSpPr/>
              <p:nvPr/>
            </p:nvSpPr>
            <p:spPr>
              <a:xfrm>
                <a:off x="211938" y="4418350"/>
                <a:ext cx="49213" cy="30163"/>
              </a:xfrm>
              <a:custGeom>
                <a:avLst/>
                <a:gdLst/>
                <a:ahLst/>
                <a:cxnLst/>
                <a:rect l="l" t="t" r="r" b="b"/>
                <a:pathLst>
                  <a:path w="13" h="8" extrusionOk="0">
                    <a:moveTo>
                      <a:pt x="12" y="0"/>
                    </a:moveTo>
                    <a:cubicBezTo>
                      <a:pt x="7" y="0"/>
                      <a:pt x="2" y="3"/>
                      <a:pt x="0" y="7"/>
                    </a:cubicBezTo>
                    <a:cubicBezTo>
                      <a:pt x="0" y="7"/>
                      <a:pt x="0" y="7"/>
                      <a:pt x="0" y="7"/>
                    </a:cubicBezTo>
                    <a:cubicBezTo>
                      <a:pt x="0" y="7"/>
                      <a:pt x="0" y="7"/>
                      <a:pt x="0" y="7"/>
                    </a:cubicBezTo>
                    <a:cubicBezTo>
                      <a:pt x="0" y="7"/>
                      <a:pt x="0" y="7"/>
                      <a:pt x="0" y="7"/>
                    </a:cubicBezTo>
                    <a:cubicBezTo>
                      <a:pt x="0" y="7"/>
                      <a:pt x="0" y="8"/>
                      <a:pt x="0" y="8"/>
                    </a:cubicBezTo>
                    <a:cubicBezTo>
                      <a:pt x="0" y="8"/>
                      <a:pt x="0" y="7"/>
                      <a:pt x="0" y="7"/>
                    </a:cubicBezTo>
                    <a:cubicBezTo>
                      <a:pt x="0" y="7"/>
                      <a:pt x="0" y="7"/>
                      <a:pt x="0" y="7"/>
                    </a:cubicBezTo>
                    <a:cubicBezTo>
                      <a:pt x="3" y="3"/>
                      <a:pt x="7" y="1"/>
                      <a:pt x="13" y="0"/>
                    </a:cubicBezTo>
                    <a:cubicBezTo>
                      <a:pt x="12" y="0"/>
                      <a:pt x="12" y="0"/>
                      <a:pt x="12"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6" name="Google Shape;1716;p9"/>
              <p:cNvSpPr/>
              <p:nvPr/>
            </p:nvSpPr>
            <p:spPr>
              <a:xfrm>
                <a:off x="211938" y="4418350"/>
                <a:ext cx="87312" cy="71437"/>
              </a:xfrm>
              <a:custGeom>
                <a:avLst/>
                <a:gdLst/>
                <a:ahLst/>
                <a:cxnLst/>
                <a:rect l="l" t="t" r="r" b="b"/>
                <a:pathLst>
                  <a:path w="23" h="19" extrusionOk="0">
                    <a:moveTo>
                      <a:pt x="10" y="15"/>
                    </a:moveTo>
                    <a:cubicBezTo>
                      <a:pt x="8" y="15"/>
                      <a:pt x="5" y="13"/>
                      <a:pt x="5" y="11"/>
                    </a:cubicBezTo>
                    <a:cubicBezTo>
                      <a:pt x="5" y="9"/>
                      <a:pt x="8" y="7"/>
                      <a:pt x="10" y="7"/>
                    </a:cubicBezTo>
                    <a:cubicBezTo>
                      <a:pt x="13" y="7"/>
                      <a:pt x="15" y="9"/>
                      <a:pt x="15" y="11"/>
                    </a:cubicBezTo>
                    <a:cubicBezTo>
                      <a:pt x="15" y="13"/>
                      <a:pt x="13" y="15"/>
                      <a:pt x="10" y="15"/>
                    </a:cubicBezTo>
                    <a:moveTo>
                      <a:pt x="13" y="0"/>
                    </a:moveTo>
                    <a:cubicBezTo>
                      <a:pt x="7" y="1"/>
                      <a:pt x="3" y="3"/>
                      <a:pt x="0" y="7"/>
                    </a:cubicBezTo>
                    <a:cubicBezTo>
                      <a:pt x="0" y="7"/>
                      <a:pt x="0" y="7"/>
                      <a:pt x="0" y="7"/>
                    </a:cubicBezTo>
                    <a:cubicBezTo>
                      <a:pt x="0" y="7"/>
                      <a:pt x="0" y="8"/>
                      <a:pt x="0" y="8"/>
                    </a:cubicBezTo>
                    <a:cubicBezTo>
                      <a:pt x="0" y="8"/>
                      <a:pt x="0" y="8"/>
                      <a:pt x="0" y="8"/>
                    </a:cubicBezTo>
                    <a:cubicBezTo>
                      <a:pt x="0" y="14"/>
                      <a:pt x="5" y="19"/>
                      <a:pt x="11" y="19"/>
                    </a:cubicBezTo>
                    <a:cubicBezTo>
                      <a:pt x="17" y="19"/>
                      <a:pt x="23" y="14"/>
                      <a:pt x="23" y="8"/>
                    </a:cubicBezTo>
                    <a:cubicBezTo>
                      <a:pt x="23" y="7"/>
                      <a:pt x="23" y="6"/>
                      <a:pt x="23" y="5"/>
                    </a:cubicBezTo>
                    <a:cubicBezTo>
                      <a:pt x="23" y="5"/>
                      <a:pt x="23" y="5"/>
                      <a:pt x="23" y="5"/>
                    </a:cubicBezTo>
                    <a:cubicBezTo>
                      <a:pt x="20" y="2"/>
                      <a:pt x="16" y="0"/>
                      <a:pt x="13"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7" name="Google Shape;1717;p9"/>
              <p:cNvSpPr/>
              <p:nvPr/>
            </p:nvSpPr>
            <p:spPr>
              <a:xfrm>
                <a:off x="230988" y="4445338"/>
                <a:ext cx="38100" cy="303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8" name="Google Shape;1718;p9"/>
              <p:cNvSpPr/>
              <p:nvPr/>
            </p:nvSpPr>
            <p:spPr>
              <a:xfrm>
                <a:off x="77000" y="4391363"/>
                <a:ext cx="41275" cy="65088"/>
              </a:xfrm>
              <a:custGeom>
                <a:avLst/>
                <a:gdLst/>
                <a:ahLst/>
                <a:cxnLst/>
                <a:rect l="l" t="t" r="r" b="b"/>
                <a:pathLst>
                  <a:path w="11" h="17" extrusionOk="0">
                    <a:moveTo>
                      <a:pt x="1" y="0"/>
                    </a:moveTo>
                    <a:cubicBezTo>
                      <a:pt x="0" y="0"/>
                      <a:pt x="0" y="0"/>
                      <a:pt x="0" y="0"/>
                    </a:cubicBezTo>
                    <a:cubicBezTo>
                      <a:pt x="2" y="1"/>
                      <a:pt x="5" y="2"/>
                      <a:pt x="6" y="3"/>
                    </a:cubicBezTo>
                    <a:cubicBezTo>
                      <a:pt x="6" y="3"/>
                      <a:pt x="6" y="3"/>
                      <a:pt x="6" y="3"/>
                    </a:cubicBezTo>
                    <a:cubicBezTo>
                      <a:pt x="8" y="5"/>
                      <a:pt x="8" y="6"/>
                      <a:pt x="8" y="8"/>
                    </a:cubicBezTo>
                    <a:cubicBezTo>
                      <a:pt x="8" y="12"/>
                      <a:pt x="4" y="16"/>
                      <a:pt x="0" y="17"/>
                    </a:cubicBezTo>
                    <a:cubicBezTo>
                      <a:pt x="0" y="17"/>
                      <a:pt x="0" y="17"/>
                      <a:pt x="1" y="17"/>
                    </a:cubicBezTo>
                    <a:cubicBezTo>
                      <a:pt x="6" y="17"/>
                      <a:pt x="11" y="13"/>
                      <a:pt x="11" y="8"/>
                    </a:cubicBezTo>
                    <a:cubicBezTo>
                      <a:pt x="11" y="6"/>
                      <a:pt x="10" y="5"/>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9" name="Google Shape;1719;p9"/>
              <p:cNvSpPr/>
              <p:nvPr/>
            </p:nvSpPr>
            <p:spPr>
              <a:xfrm>
                <a:off x="43663" y="4410413"/>
                <a:ext cx="33338" cy="46037"/>
              </a:xfrm>
              <a:custGeom>
                <a:avLst/>
                <a:gdLst/>
                <a:ahLst/>
                <a:cxnLst/>
                <a:rect l="l" t="t" r="r" b="b"/>
                <a:pathLst>
                  <a:path w="9" h="12" extrusionOk="0">
                    <a:moveTo>
                      <a:pt x="0" y="4"/>
                    </a:moveTo>
                    <a:cubicBezTo>
                      <a:pt x="0" y="8"/>
                      <a:pt x="4" y="12"/>
                      <a:pt x="8" y="12"/>
                    </a:cubicBezTo>
                    <a:cubicBezTo>
                      <a:pt x="9" y="12"/>
                      <a:pt x="9" y="12"/>
                      <a:pt x="9" y="12"/>
                    </a:cubicBezTo>
                    <a:cubicBezTo>
                      <a:pt x="4" y="11"/>
                      <a:pt x="0" y="8"/>
                      <a:pt x="0" y="4"/>
                    </a:cubicBezTo>
                    <a:moveTo>
                      <a:pt x="1" y="0"/>
                    </a:moveTo>
                    <a:cubicBezTo>
                      <a:pt x="1" y="1"/>
                      <a:pt x="0" y="2"/>
                      <a:pt x="0" y="4"/>
                    </a:cubicBezTo>
                    <a:cubicBezTo>
                      <a:pt x="0" y="4"/>
                      <a:pt x="0" y="4"/>
                      <a:pt x="0" y="4"/>
                    </a:cubicBezTo>
                    <a:cubicBezTo>
                      <a:pt x="0" y="2"/>
                      <a:pt x="1" y="1"/>
                      <a:pt x="1" y="0"/>
                    </a:cubicBezTo>
                    <a:cubicBezTo>
                      <a:pt x="1" y="0"/>
                      <a:pt x="1" y="0"/>
                      <a:pt x="1"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0" name="Google Shape;1720;p9"/>
              <p:cNvSpPr/>
              <p:nvPr/>
            </p:nvSpPr>
            <p:spPr>
              <a:xfrm>
                <a:off x="43663" y="4402475"/>
                <a:ext cx="63500" cy="53975"/>
              </a:xfrm>
              <a:custGeom>
                <a:avLst/>
                <a:gdLst/>
                <a:ahLst/>
                <a:cxnLst/>
                <a:rect l="l" t="t" r="r" b="b"/>
                <a:pathLst>
                  <a:path w="17" h="14" extrusionOk="0">
                    <a:moveTo>
                      <a:pt x="15" y="0"/>
                    </a:moveTo>
                    <a:cubicBezTo>
                      <a:pt x="16" y="1"/>
                      <a:pt x="16" y="2"/>
                      <a:pt x="16" y="2"/>
                    </a:cubicBezTo>
                    <a:cubicBezTo>
                      <a:pt x="16" y="6"/>
                      <a:pt x="12" y="9"/>
                      <a:pt x="8" y="9"/>
                    </a:cubicBezTo>
                    <a:cubicBezTo>
                      <a:pt x="4" y="9"/>
                      <a:pt x="1" y="6"/>
                      <a:pt x="1" y="3"/>
                    </a:cubicBezTo>
                    <a:cubicBezTo>
                      <a:pt x="1" y="2"/>
                      <a:pt x="1" y="2"/>
                      <a:pt x="1" y="2"/>
                    </a:cubicBezTo>
                    <a:cubicBezTo>
                      <a:pt x="1" y="3"/>
                      <a:pt x="0" y="4"/>
                      <a:pt x="0" y="6"/>
                    </a:cubicBezTo>
                    <a:cubicBezTo>
                      <a:pt x="0" y="6"/>
                      <a:pt x="0" y="6"/>
                      <a:pt x="0" y="6"/>
                    </a:cubicBezTo>
                    <a:cubicBezTo>
                      <a:pt x="0" y="10"/>
                      <a:pt x="4" y="13"/>
                      <a:pt x="9" y="14"/>
                    </a:cubicBezTo>
                    <a:cubicBezTo>
                      <a:pt x="13" y="13"/>
                      <a:pt x="17" y="9"/>
                      <a:pt x="17" y="5"/>
                    </a:cubicBezTo>
                    <a:cubicBezTo>
                      <a:pt x="17" y="3"/>
                      <a:pt x="17" y="2"/>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1" name="Google Shape;1721;p9"/>
              <p:cNvSpPr/>
              <p:nvPr/>
            </p:nvSpPr>
            <p:spPr>
              <a:xfrm>
                <a:off x="46838" y="4391363"/>
                <a:ext cx="30163" cy="19050"/>
              </a:xfrm>
              <a:custGeom>
                <a:avLst/>
                <a:gdLst/>
                <a:ahLst/>
                <a:cxnLst/>
                <a:rect l="l" t="t" r="r" b="b"/>
                <a:pathLst>
                  <a:path w="8" h="5" extrusionOk="0">
                    <a:moveTo>
                      <a:pt x="7" y="0"/>
                    </a:moveTo>
                    <a:cubicBezTo>
                      <a:pt x="4" y="0"/>
                      <a:pt x="1" y="2"/>
                      <a:pt x="0"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2" y="2"/>
                      <a:pt x="5" y="1"/>
                      <a:pt x="8" y="0"/>
                    </a:cubicBezTo>
                    <a:cubicBezTo>
                      <a:pt x="8" y="0"/>
                      <a:pt x="8"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2" name="Google Shape;1722;p9"/>
              <p:cNvSpPr/>
              <p:nvPr/>
            </p:nvSpPr>
            <p:spPr>
              <a:xfrm>
                <a:off x="46838" y="4391363"/>
                <a:ext cx="57150" cy="46037"/>
              </a:xfrm>
              <a:custGeom>
                <a:avLst/>
                <a:gdLst/>
                <a:ahLst/>
                <a:cxnLst/>
                <a:rect l="l" t="t" r="r" b="b"/>
                <a:pathLst>
                  <a:path w="15" h="12" extrusionOk="0">
                    <a:moveTo>
                      <a:pt x="7" y="10"/>
                    </a:moveTo>
                    <a:cubicBezTo>
                      <a:pt x="5" y="10"/>
                      <a:pt x="4" y="9"/>
                      <a:pt x="4" y="7"/>
                    </a:cubicBezTo>
                    <a:cubicBezTo>
                      <a:pt x="4" y="6"/>
                      <a:pt x="5" y="5"/>
                      <a:pt x="7" y="5"/>
                    </a:cubicBezTo>
                    <a:cubicBezTo>
                      <a:pt x="8" y="5"/>
                      <a:pt x="10" y="6"/>
                      <a:pt x="10" y="7"/>
                    </a:cubicBezTo>
                    <a:cubicBezTo>
                      <a:pt x="10" y="9"/>
                      <a:pt x="8" y="10"/>
                      <a:pt x="7" y="10"/>
                    </a:cubicBezTo>
                    <a:moveTo>
                      <a:pt x="8" y="0"/>
                    </a:moveTo>
                    <a:cubicBezTo>
                      <a:pt x="5" y="1"/>
                      <a:pt x="2" y="2"/>
                      <a:pt x="0" y="5"/>
                    </a:cubicBezTo>
                    <a:cubicBezTo>
                      <a:pt x="0" y="5"/>
                      <a:pt x="0" y="5"/>
                      <a:pt x="0" y="5"/>
                    </a:cubicBezTo>
                    <a:cubicBezTo>
                      <a:pt x="0" y="5"/>
                      <a:pt x="0" y="5"/>
                      <a:pt x="0" y="5"/>
                    </a:cubicBezTo>
                    <a:cubicBezTo>
                      <a:pt x="0" y="6"/>
                      <a:pt x="0" y="6"/>
                      <a:pt x="0" y="6"/>
                    </a:cubicBezTo>
                    <a:cubicBezTo>
                      <a:pt x="0" y="9"/>
                      <a:pt x="3" y="12"/>
                      <a:pt x="7" y="12"/>
                    </a:cubicBezTo>
                    <a:cubicBezTo>
                      <a:pt x="11" y="12"/>
                      <a:pt x="15" y="9"/>
                      <a:pt x="15" y="5"/>
                    </a:cubicBezTo>
                    <a:cubicBezTo>
                      <a:pt x="15" y="5"/>
                      <a:pt x="15" y="4"/>
                      <a:pt x="14" y="3"/>
                    </a:cubicBezTo>
                    <a:cubicBezTo>
                      <a:pt x="14" y="3"/>
                      <a:pt x="14" y="3"/>
                      <a:pt x="14" y="3"/>
                    </a:cubicBezTo>
                    <a:cubicBezTo>
                      <a:pt x="13" y="2"/>
                      <a:pt x="10" y="1"/>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3" name="Google Shape;1723;p9"/>
              <p:cNvSpPr/>
              <p:nvPr/>
            </p:nvSpPr>
            <p:spPr>
              <a:xfrm>
                <a:off x="62713" y="441041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4" name="Google Shape;1724;p9"/>
              <p:cNvSpPr/>
              <p:nvPr/>
            </p:nvSpPr>
            <p:spPr>
              <a:xfrm>
                <a:off x="299250" y="4229438"/>
                <a:ext cx="79375" cy="60325"/>
              </a:xfrm>
              <a:custGeom>
                <a:avLst/>
                <a:gdLst/>
                <a:ahLst/>
                <a:cxnLst/>
                <a:rect l="l" t="t" r="r" b="b"/>
                <a:pathLst>
                  <a:path w="21" h="16" extrusionOk="0">
                    <a:moveTo>
                      <a:pt x="19" y="0"/>
                    </a:moveTo>
                    <a:cubicBezTo>
                      <a:pt x="19" y="0"/>
                      <a:pt x="19" y="1"/>
                      <a:pt x="19" y="2"/>
                    </a:cubicBezTo>
                    <a:cubicBezTo>
                      <a:pt x="19" y="7"/>
                      <a:pt x="15" y="11"/>
                      <a:pt x="10" y="11"/>
                    </a:cubicBezTo>
                    <a:cubicBezTo>
                      <a:pt x="5" y="11"/>
                      <a:pt x="1" y="7"/>
                      <a:pt x="1" y="2"/>
                    </a:cubicBezTo>
                    <a:cubicBezTo>
                      <a:pt x="1" y="2"/>
                      <a:pt x="1" y="2"/>
                      <a:pt x="1" y="2"/>
                    </a:cubicBezTo>
                    <a:cubicBezTo>
                      <a:pt x="1" y="3"/>
                      <a:pt x="0" y="5"/>
                      <a:pt x="0" y="6"/>
                    </a:cubicBezTo>
                    <a:cubicBezTo>
                      <a:pt x="0" y="6"/>
                      <a:pt x="0" y="6"/>
                      <a:pt x="0" y="6"/>
                    </a:cubicBezTo>
                    <a:cubicBezTo>
                      <a:pt x="0" y="11"/>
                      <a:pt x="5" y="16"/>
                      <a:pt x="11" y="16"/>
                    </a:cubicBezTo>
                    <a:cubicBezTo>
                      <a:pt x="16" y="16"/>
                      <a:pt x="21" y="11"/>
                      <a:pt x="21" y="6"/>
                    </a:cubicBezTo>
                    <a:cubicBezTo>
                      <a:pt x="21" y="3"/>
                      <a:pt x="20" y="1"/>
                      <a:pt x="19"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5" name="Google Shape;1725;p9"/>
              <p:cNvSpPr/>
              <p:nvPr/>
            </p:nvSpPr>
            <p:spPr>
              <a:xfrm>
                <a:off x="302425" y="4215150"/>
                <a:ext cx="68262" cy="55563"/>
              </a:xfrm>
              <a:custGeom>
                <a:avLst/>
                <a:gdLst/>
                <a:ahLst/>
                <a:cxnLst/>
                <a:rect l="l" t="t" r="r" b="b"/>
                <a:pathLst>
                  <a:path w="18" h="15" extrusionOk="0">
                    <a:moveTo>
                      <a:pt x="8" y="12"/>
                    </a:moveTo>
                    <a:cubicBezTo>
                      <a:pt x="6" y="12"/>
                      <a:pt x="4" y="10"/>
                      <a:pt x="4" y="9"/>
                    </a:cubicBezTo>
                    <a:cubicBezTo>
                      <a:pt x="4" y="7"/>
                      <a:pt x="6" y="5"/>
                      <a:pt x="8" y="5"/>
                    </a:cubicBezTo>
                    <a:cubicBezTo>
                      <a:pt x="10" y="5"/>
                      <a:pt x="12" y="7"/>
                      <a:pt x="12" y="9"/>
                    </a:cubicBezTo>
                    <a:cubicBezTo>
                      <a:pt x="12" y="10"/>
                      <a:pt x="10" y="12"/>
                      <a:pt x="8" y="12"/>
                    </a:cubicBezTo>
                    <a:moveTo>
                      <a:pt x="10" y="0"/>
                    </a:moveTo>
                    <a:cubicBezTo>
                      <a:pt x="6" y="0"/>
                      <a:pt x="2" y="2"/>
                      <a:pt x="0" y="6"/>
                    </a:cubicBezTo>
                    <a:cubicBezTo>
                      <a:pt x="0" y="6"/>
                      <a:pt x="0" y="6"/>
                      <a:pt x="0" y="6"/>
                    </a:cubicBezTo>
                    <a:cubicBezTo>
                      <a:pt x="0" y="6"/>
                      <a:pt x="0" y="6"/>
                      <a:pt x="0" y="6"/>
                    </a:cubicBezTo>
                    <a:cubicBezTo>
                      <a:pt x="0" y="6"/>
                      <a:pt x="0" y="6"/>
                      <a:pt x="0" y="6"/>
                    </a:cubicBezTo>
                    <a:cubicBezTo>
                      <a:pt x="0" y="11"/>
                      <a:pt x="4" y="15"/>
                      <a:pt x="9" y="15"/>
                    </a:cubicBezTo>
                    <a:cubicBezTo>
                      <a:pt x="14" y="15"/>
                      <a:pt x="18" y="11"/>
                      <a:pt x="18" y="6"/>
                    </a:cubicBezTo>
                    <a:cubicBezTo>
                      <a:pt x="18" y="5"/>
                      <a:pt x="18" y="4"/>
                      <a:pt x="18" y="4"/>
                    </a:cubicBezTo>
                    <a:cubicBezTo>
                      <a:pt x="18" y="4"/>
                      <a:pt x="18" y="4"/>
                      <a:pt x="18" y="4"/>
                    </a:cubicBezTo>
                    <a:cubicBezTo>
                      <a:pt x="16" y="2"/>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6" name="Google Shape;1726;p9"/>
              <p:cNvSpPr/>
              <p:nvPr/>
            </p:nvSpPr>
            <p:spPr>
              <a:xfrm>
                <a:off x="318300" y="4234200"/>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7" name="Google Shape;1727;p9"/>
              <p:cNvSpPr/>
              <p:nvPr/>
            </p:nvSpPr>
            <p:spPr>
              <a:xfrm>
                <a:off x="340525" y="4215150"/>
                <a:ext cx="52388" cy="74613"/>
              </a:xfrm>
              <a:custGeom>
                <a:avLst/>
                <a:gdLst/>
                <a:ahLst/>
                <a:cxnLst/>
                <a:rect l="l" t="t" r="r" b="b"/>
                <a:pathLst>
                  <a:path w="14" h="20" extrusionOk="0">
                    <a:moveTo>
                      <a:pt x="1" y="0"/>
                    </a:moveTo>
                    <a:cubicBezTo>
                      <a:pt x="0" y="0"/>
                      <a:pt x="0" y="0"/>
                      <a:pt x="0" y="0"/>
                    </a:cubicBezTo>
                    <a:cubicBezTo>
                      <a:pt x="3" y="0"/>
                      <a:pt x="6" y="2"/>
                      <a:pt x="8" y="4"/>
                    </a:cubicBezTo>
                    <a:cubicBezTo>
                      <a:pt x="8" y="4"/>
                      <a:pt x="8" y="4"/>
                      <a:pt x="8" y="4"/>
                    </a:cubicBezTo>
                    <a:cubicBezTo>
                      <a:pt x="9" y="5"/>
                      <a:pt x="10" y="7"/>
                      <a:pt x="10" y="10"/>
                    </a:cubicBezTo>
                    <a:cubicBezTo>
                      <a:pt x="10" y="15"/>
                      <a:pt x="5" y="20"/>
                      <a:pt x="0" y="20"/>
                    </a:cubicBezTo>
                    <a:cubicBezTo>
                      <a:pt x="0" y="20"/>
                      <a:pt x="0" y="20"/>
                      <a:pt x="1" y="20"/>
                    </a:cubicBezTo>
                    <a:cubicBezTo>
                      <a:pt x="7" y="20"/>
                      <a:pt x="14" y="15"/>
                      <a:pt x="14" y="10"/>
                    </a:cubicBezTo>
                    <a:cubicBezTo>
                      <a:pt x="14" y="7"/>
                      <a:pt x="12" y="5"/>
                      <a:pt x="11" y="4"/>
                    </a:cubicBezTo>
                    <a:cubicBezTo>
                      <a:pt x="8"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8" name="Google Shape;1728;p9"/>
              <p:cNvSpPr/>
              <p:nvPr/>
            </p:nvSpPr>
            <p:spPr>
              <a:xfrm>
                <a:off x="-5550" y="4539000"/>
                <a:ext cx="22225" cy="38100"/>
              </a:xfrm>
              <a:custGeom>
                <a:avLst/>
                <a:gdLst/>
                <a:ahLst/>
                <a:cxnLst/>
                <a:rect l="l" t="t" r="r" b="b"/>
                <a:pathLst>
                  <a:path w="6" h="10" extrusionOk="0">
                    <a:moveTo>
                      <a:pt x="0" y="0"/>
                    </a:moveTo>
                    <a:cubicBezTo>
                      <a:pt x="0" y="0"/>
                      <a:pt x="0" y="0"/>
                      <a:pt x="0" y="0"/>
                    </a:cubicBezTo>
                    <a:cubicBezTo>
                      <a:pt x="1" y="0"/>
                      <a:pt x="3" y="1"/>
                      <a:pt x="4" y="2"/>
                    </a:cubicBezTo>
                    <a:cubicBezTo>
                      <a:pt x="4" y="2"/>
                      <a:pt x="4" y="2"/>
                      <a:pt x="4" y="2"/>
                    </a:cubicBezTo>
                    <a:cubicBezTo>
                      <a:pt x="4" y="3"/>
                      <a:pt x="5" y="4"/>
                      <a:pt x="5" y="5"/>
                    </a:cubicBezTo>
                    <a:cubicBezTo>
                      <a:pt x="5" y="8"/>
                      <a:pt x="2" y="10"/>
                      <a:pt x="0" y="10"/>
                    </a:cubicBezTo>
                    <a:cubicBezTo>
                      <a:pt x="0" y="10"/>
                      <a:pt x="0" y="10"/>
                      <a:pt x="0" y="10"/>
                    </a:cubicBezTo>
                    <a:cubicBezTo>
                      <a:pt x="3" y="10"/>
                      <a:pt x="6" y="8"/>
                      <a:pt x="6" y="5"/>
                    </a:cubicBezTo>
                    <a:cubicBezTo>
                      <a:pt x="6"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9" name="Google Shape;1729;p9"/>
              <p:cNvSpPr/>
              <p:nvPr/>
            </p:nvSpPr>
            <p:spPr>
              <a:xfrm>
                <a:off x="-27775" y="4546938"/>
                <a:ext cx="41275" cy="30163"/>
              </a:xfrm>
              <a:custGeom>
                <a:avLst/>
                <a:gdLst/>
                <a:ahLst/>
                <a:cxnLst/>
                <a:rect l="l" t="t" r="r" b="b"/>
                <a:pathLst>
                  <a:path w="11" h="8" extrusionOk="0">
                    <a:moveTo>
                      <a:pt x="10" y="0"/>
                    </a:moveTo>
                    <a:cubicBezTo>
                      <a:pt x="10" y="0"/>
                      <a:pt x="10" y="1"/>
                      <a:pt x="10" y="1"/>
                    </a:cubicBezTo>
                    <a:cubicBezTo>
                      <a:pt x="10" y="4"/>
                      <a:pt x="7" y="6"/>
                      <a:pt x="5" y="6"/>
                    </a:cubicBezTo>
                    <a:cubicBezTo>
                      <a:pt x="3" y="6"/>
                      <a:pt x="1" y="4"/>
                      <a:pt x="1" y="1"/>
                    </a:cubicBezTo>
                    <a:cubicBezTo>
                      <a:pt x="1" y="1"/>
                      <a:pt x="1" y="1"/>
                      <a:pt x="1" y="1"/>
                    </a:cubicBezTo>
                    <a:cubicBezTo>
                      <a:pt x="0" y="2"/>
                      <a:pt x="0" y="2"/>
                      <a:pt x="0" y="3"/>
                    </a:cubicBezTo>
                    <a:cubicBezTo>
                      <a:pt x="0" y="3"/>
                      <a:pt x="0" y="3"/>
                      <a:pt x="0" y="3"/>
                    </a:cubicBezTo>
                    <a:cubicBezTo>
                      <a:pt x="0" y="6"/>
                      <a:pt x="3" y="8"/>
                      <a:pt x="6" y="8"/>
                    </a:cubicBezTo>
                    <a:cubicBezTo>
                      <a:pt x="8" y="8"/>
                      <a:pt x="11" y="6"/>
                      <a:pt x="11" y="3"/>
                    </a:cubicBezTo>
                    <a:cubicBezTo>
                      <a:pt x="11" y="2"/>
                      <a:pt x="10"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0" name="Google Shape;1730;p9"/>
              <p:cNvSpPr/>
              <p:nvPr/>
            </p:nvSpPr>
            <p:spPr>
              <a:xfrm>
                <a:off x="-24600" y="4539000"/>
                <a:ext cx="33338" cy="30163"/>
              </a:xfrm>
              <a:custGeom>
                <a:avLst/>
                <a:gdLst/>
                <a:ahLst/>
                <a:cxnLst/>
                <a:rect l="l" t="t" r="r" b="b"/>
                <a:pathLst>
                  <a:path w="9" h="8" extrusionOk="0">
                    <a:moveTo>
                      <a:pt x="4" y="6"/>
                    </a:moveTo>
                    <a:cubicBezTo>
                      <a:pt x="3" y="6"/>
                      <a:pt x="2" y="5"/>
                      <a:pt x="2" y="4"/>
                    </a:cubicBezTo>
                    <a:cubicBezTo>
                      <a:pt x="2" y="4"/>
                      <a:pt x="3" y="3"/>
                      <a:pt x="4" y="3"/>
                    </a:cubicBezTo>
                    <a:cubicBezTo>
                      <a:pt x="5" y="3"/>
                      <a:pt x="6" y="4"/>
                      <a:pt x="6" y="4"/>
                    </a:cubicBezTo>
                    <a:cubicBezTo>
                      <a:pt x="6" y="5"/>
                      <a:pt x="5" y="6"/>
                      <a:pt x="4" y="6"/>
                    </a:cubicBezTo>
                    <a:moveTo>
                      <a:pt x="5" y="0"/>
                    </a:moveTo>
                    <a:cubicBezTo>
                      <a:pt x="3" y="0"/>
                      <a:pt x="1" y="1"/>
                      <a:pt x="0" y="3"/>
                    </a:cubicBezTo>
                    <a:cubicBezTo>
                      <a:pt x="0" y="3"/>
                      <a:pt x="0" y="3"/>
                      <a:pt x="0" y="3"/>
                    </a:cubicBezTo>
                    <a:cubicBezTo>
                      <a:pt x="0" y="3"/>
                      <a:pt x="0" y="3"/>
                      <a:pt x="0" y="3"/>
                    </a:cubicBezTo>
                    <a:cubicBezTo>
                      <a:pt x="0" y="3"/>
                      <a:pt x="0" y="3"/>
                      <a:pt x="0" y="3"/>
                    </a:cubicBezTo>
                    <a:cubicBezTo>
                      <a:pt x="0" y="6"/>
                      <a:pt x="2" y="8"/>
                      <a:pt x="4" y="8"/>
                    </a:cubicBezTo>
                    <a:cubicBezTo>
                      <a:pt x="6" y="8"/>
                      <a:pt x="9" y="6"/>
                      <a:pt x="9" y="3"/>
                    </a:cubicBezTo>
                    <a:cubicBezTo>
                      <a:pt x="9" y="3"/>
                      <a:pt x="9" y="2"/>
                      <a:pt x="9" y="2"/>
                    </a:cubicBezTo>
                    <a:cubicBezTo>
                      <a:pt x="9" y="2"/>
                      <a:pt x="9" y="2"/>
                      <a:pt x="9" y="2"/>
                    </a:cubicBezTo>
                    <a:cubicBezTo>
                      <a:pt x="8" y="1"/>
                      <a:pt x="6" y="0"/>
                      <a:pt x="5"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1" name="Google Shape;1731;p9"/>
              <p:cNvSpPr/>
              <p:nvPr/>
            </p:nvSpPr>
            <p:spPr>
              <a:xfrm>
                <a:off x="-16662" y="455011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2" name="Google Shape;1732;p9"/>
              <p:cNvSpPr/>
              <p:nvPr/>
            </p:nvSpPr>
            <p:spPr>
              <a:xfrm>
                <a:off x="-107150" y="4311988"/>
                <a:ext cx="41275" cy="60325"/>
              </a:xfrm>
              <a:custGeom>
                <a:avLst/>
                <a:gdLst/>
                <a:ahLst/>
                <a:cxnLst/>
                <a:rect l="l" t="t" r="r" b="b"/>
                <a:pathLst>
                  <a:path w="11" h="16" extrusionOk="0">
                    <a:moveTo>
                      <a:pt x="1" y="0"/>
                    </a:moveTo>
                    <a:cubicBezTo>
                      <a:pt x="1" y="0"/>
                      <a:pt x="0" y="0"/>
                      <a:pt x="0" y="0"/>
                    </a:cubicBezTo>
                    <a:cubicBezTo>
                      <a:pt x="3" y="0"/>
                      <a:pt x="5" y="1"/>
                      <a:pt x="6" y="3"/>
                    </a:cubicBezTo>
                    <a:cubicBezTo>
                      <a:pt x="6" y="3"/>
                      <a:pt x="6" y="3"/>
                      <a:pt x="6" y="3"/>
                    </a:cubicBezTo>
                    <a:cubicBezTo>
                      <a:pt x="8" y="4"/>
                      <a:pt x="9" y="6"/>
                      <a:pt x="9" y="7"/>
                    </a:cubicBezTo>
                    <a:cubicBezTo>
                      <a:pt x="9" y="12"/>
                      <a:pt x="4" y="16"/>
                      <a:pt x="0" y="16"/>
                    </a:cubicBezTo>
                    <a:cubicBezTo>
                      <a:pt x="0" y="16"/>
                      <a:pt x="1" y="16"/>
                      <a:pt x="1" y="16"/>
                    </a:cubicBezTo>
                    <a:cubicBezTo>
                      <a:pt x="6" y="16"/>
                      <a:pt x="11" y="12"/>
                      <a:pt x="11" y="7"/>
                    </a:cubicBezTo>
                    <a:cubicBezTo>
                      <a:pt x="11" y="6"/>
                      <a:pt x="10" y="4"/>
                      <a:pt x="9" y="3"/>
                    </a:cubicBezTo>
                    <a:cubicBezTo>
                      <a:pt x="7" y="1"/>
                      <a:pt x="4"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3" name="Google Shape;1733;p9"/>
              <p:cNvSpPr/>
              <p:nvPr/>
            </p:nvSpPr>
            <p:spPr>
              <a:xfrm>
                <a:off x="-142075" y="4324688"/>
                <a:ext cx="68262" cy="47625"/>
              </a:xfrm>
              <a:custGeom>
                <a:avLst/>
                <a:gdLst/>
                <a:ahLst/>
                <a:cxnLst/>
                <a:rect l="l" t="t" r="r" b="b"/>
                <a:pathLst>
                  <a:path w="18" h="13" extrusionOk="0">
                    <a:moveTo>
                      <a:pt x="15" y="0"/>
                    </a:moveTo>
                    <a:cubicBezTo>
                      <a:pt x="16" y="0"/>
                      <a:pt x="16" y="1"/>
                      <a:pt x="16" y="1"/>
                    </a:cubicBezTo>
                    <a:cubicBezTo>
                      <a:pt x="16" y="5"/>
                      <a:pt x="12" y="9"/>
                      <a:pt x="8" y="9"/>
                    </a:cubicBezTo>
                    <a:cubicBezTo>
                      <a:pt x="4" y="9"/>
                      <a:pt x="1" y="6"/>
                      <a:pt x="1" y="2"/>
                    </a:cubicBezTo>
                    <a:cubicBezTo>
                      <a:pt x="1" y="1"/>
                      <a:pt x="1" y="1"/>
                      <a:pt x="1" y="1"/>
                    </a:cubicBezTo>
                    <a:cubicBezTo>
                      <a:pt x="1" y="2"/>
                      <a:pt x="0" y="4"/>
                      <a:pt x="0" y="5"/>
                    </a:cubicBezTo>
                    <a:cubicBezTo>
                      <a:pt x="0" y="5"/>
                      <a:pt x="0" y="5"/>
                      <a:pt x="0" y="5"/>
                    </a:cubicBezTo>
                    <a:cubicBezTo>
                      <a:pt x="0" y="9"/>
                      <a:pt x="4" y="13"/>
                      <a:pt x="9" y="13"/>
                    </a:cubicBezTo>
                    <a:cubicBezTo>
                      <a:pt x="13" y="13"/>
                      <a:pt x="18" y="9"/>
                      <a:pt x="18" y="4"/>
                    </a:cubicBezTo>
                    <a:cubicBezTo>
                      <a:pt x="18" y="3"/>
                      <a:pt x="17" y="1"/>
                      <a:pt x="15"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4" name="Google Shape;1734;p9"/>
              <p:cNvSpPr/>
              <p:nvPr/>
            </p:nvSpPr>
            <p:spPr>
              <a:xfrm>
                <a:off x="-137312" y="4311988"/>
                <a:ext cx="55563" cy="46037"/>
              </a:xfrm>
              <a:custGeom>
                <a:avLst/>
                <a:gdLst/>
                <a:ahLst/>
                <a:cxnLst/>
                <a:rect l="l" t="t" r="r" b="b"/>
                <a:pathLst>
                  <a:path w="15" h="12" extrusionOk="0">
                    <a:moveTo>
                      <a:pt x="7" y="9"/>
                    </a:moveTo>
                    <a:cubicBezTo>
                      <a:pt x="5" y="9"/>
                      <a:pt x="4" y="8"/>
                      <a:pt x="4" y="7"/>
                    </a:cubicBezTo>
                    <a:cubicBezTo>
                      <a:pt x="4" y="5"/>
                      <a:pt x="5" y="4"/>
                      <a:pt x="7" y="4"/>
                    </a:cubicBezTo>
                    <a:cubicBezTo>
                      <a:pt x="8" y="4"/>
                      <a:pt x="10" y="5"/>
                      <a:pt x="10" y="7"/>
                    </a:cubicBezTo>
                    <a:cubicBezTo>
                      <a:pt x="10" y="8"/>
                      <a:pt x="8" y="9"/>
                      <a:pt x="7" y="9"/>
                    </a:cubicBezTo>
                    <a:moveTo>
                      <a:pt x="8" y="0"/>
                    </a:moveTo>
                    <a:cubicBezTo>
                      <a:pt x="5" y="0"/>
                      <a:pt x="2" y="2"/>
                      <a:pt x="0" y="4"/>
                    </a:cubicBezTo>
                    <a:cubicBezTo>
                      <a:pt x="0" y="4"/>
                      <a:pt x="0" y="4"/>
                      <a:pt x="0" y="4"/>
                    </a:cubicBezTo>
                    <a:cubicBezTo>
                      <a:pt x="0" y="4"/>
                      <a:pt x="0" y="4"/>
                      <a:pt x="0" y="4"/>
                    </a:cubicBezTo>
                    <a:cubicBezTo>
                      <a:pt x="0" y="5"/>
                      <a:pt x="0" y="5"/>
                      <a:pt x="0" y="5"/>
                    </a:cubicBezTo>
                    <a:cubicBezTo>
                      <a:pt x="0" y="9"/>
                      <a:pt x="3" y="12"/>
                      <a:pt x="7" y="12"/>
                    </a:cubicBezTo>
                    <a:cubicBezTo>
                      <a:pt x="11" y="12"/>
                      <a:pt x="15" y="8"/>
                      <a:pt x="15" y="4"/>
                    </a:cubicBezTo>
                    <a:cubicBezTo>
                      <a:pt x="15" y="4"/>
                      <a:pt x="15" y="3"/>
                      <a:pt x="14" y="3"/>
                    </a:cubicBezTo>
                    <a:cubicBezTo>
                      <a:pt x="14" y="3"/>
                      <a:pt x="14" y="3"/>
                      <a:pt x="14" y="3"/>
                    </a:cubicBezTo>
                    <a:cubicBezTo>
                      <a:pt x="13" y="1"/>
                      <a:pt x="11" y="0"/>
                      <a:pt x="8"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5" name="Google Shape;1735;p9"/>
              <p:cNvSpPr/>
              <p:nvPr/>
            </p:nvSpPr>
            <p:spPr>
              <a:xfrm>
                <a:off x="-123025" y="4327863"/>
                <a:ext cx="22200" cy="192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6" name="Google Shape;1736;p9"/>
              <p:cNvSpPr/>
              <p:nvPr/>
            </p:nvSpPr>
            <p:spPr>
              <a:xfrm>
                <a:off x="-24600" y="4215150"/>
                <a:ext cx="26988" cy="41275"/>
              </a:xfrm>
              <a:custGeom>
                <a:avLst/>
                <a:gdLst/>
                <a:ahLst/>
                <a:cxnLst/>
                <a:rect l="l" t="t" r="r" b="b"/>
                <a:pathLst>
                  <a:path w="7" h="11" extrusionOk="0">
                    <a:moveTo>
                      <a:pt x="0" y="0"/>
                    </a:moveTo>
                    <a:cubicBezTo>
                      <a:pt x="0" y="0"/>
                      <a:pt x="0" y="0"/>
                      <a:pt x="0" y="0"/>
                    </a:cubicBezTo>
                    <a:cubicBezTo>
                      <a:pt x="1" y="0"/>
                      <a:pt x="3" y="1"/>
                      <a:pt x="4" y="2"/>
                    </a:cubicBezTo>
                    <a:cubicBezTo>
                      <a:pt x="4" y="2"/>
                      <a:pt x="4" y="2"/>
                      <a:pt x="4" y="2"/>
                    </a:cubicBezTo>
                    <a:cubicBezTo>
                      <a:pt x="5" y="3"/>
                      <a:pt x="5" y="4"/>
                      <a:pt x="5" y="5"/>
                    </a:cubicBezTo>
                    <a:cubicBezTo>
                      <a:pt x="5" y="8"/>
                      <a:pt x="2" y="11"/>
                      <a:pt x="0" y="11"/>
                    </a:cubicBezTo>
                    <a:cubicBezTo>
                      <a:pt x="0" y="11"/>
                      <a:pt x="0" y="11"/>
                      <a:pt x="0" y="11"/>
                    </a:cubicBezTo>
                    <a:cubicBezTo>
                      <a:pt x="4" y="11"/>
                      <a:pt x="7" y="8"/>
                      <a:pt x="7" y="5"/>
                    </a:cubicBezTo>
                    <a:cubicBezTo>
                      <a:pt x="7" y="4"/>
                      <a:pt x="6" y="3"/>
                      <a:pt x="5" y="2"/>
                    </a:cubicBezTo>
                    <a:cubicBezTo>
                      <a:pt x="4" y="1"/>
                      <a:pt x="2"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7" name="Google Shape;1737;p9"/>
              <p:cNvSpPr/>
              <p:nvPr/>
            </p:nvSpPr>
            <p:spPr>
              <a:xfrm>
                <a:off x="-46825" y="4221500"/>
                <a:ext cx="41275" cy="34925"/>
              </a:xfrm>
              <a:custGeom>
                <a:avLst/>
                <a:gdLst/>
                <a:ahLst/>
                <a:cxnLst/>
                <a:rect l="l" t="t" r="r" b="b"/>
                <a:pathLst>
                  <a:path w="11" h="9" extrusionOk="0">
                    <a:moveTo>
                      <a:pt x="10" y="0"/>
                    </a:moveTo>
                    <a:cubicBezTo>
                      <a:pt x="10" y="0"/>
                      <a:pt x="10" y="1"/>
                      <a:pt x="10" y="1"/>
                    </a:cubicBezTo>
                    <a:cubicBezTo>
                      <a:pt x="10" y="4"/>
                      <a:pt x="8" y="6"/>
                      <a:pt x="5" y="6"/>
                    </a:cubicBezTo>
                    <a:cubicBezTo>
                      <a:pt x="2" y="6"/>
                      <a:pt x="0" y="4"/>
                      <a:pt x="0" y="1"/>
                    </a:cubicBezTo>
                    <a:cubicBezTo>
                      <a:pt x="0" y="1"/>
                      <a:pt x="0" y="1"/>
                      <a:pt x="0" y="1"/>
                    </a:cubicBezTo>
                    <a:cubicBezTo>
                      <a:pt x="0" y="2"/>
                      <a:pt x="0" y="2"/>
                      <a:pt x="0" y="3"/>
                    </a:cubicBezTo>
                    <a:cubicBezTo>
                      <a:pt x="0" y="3"/>
                      <a:pt x="0" y="3"/>
                      <a:pt x="0" y="3"/>
                    </a:cubicBezTo>
                    <a:cubicBezTo>
                      <a:pt x="0" y="6"/>
                      <a:pt x="2" y="9"/>
                      <a:pt x="6" y="9"/>
                    </a:cubicBezTo>
                    <a:cubicBezTo>
                      <a:pt x="8" y="9"/>
                      <a:pt x="11" y="6"/>
                      <a:pt x="11" y="3"/>
                    </a:cubicBezTo>
                    <a:cubicBezTo>
                      <a:pt x="11" y="2"/>
                      <a:pt x="11" y="1"/>
                      <a:pt x="1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8" name="Google Shape;1738;p9"/>
              <p:cNvSpPr/>
              <p:nvPr/>
            </p:nvSpPr>
            <p:spPr>
              <a:xfrm>
                <a:off x="-46825" y="4215150"/>
                <a:ext cx="36513" cy="30163"/>
              </a:xfrm>
              <a:custGeom>
                <a:avLst/>
                <a:gdLst/>
                <a:ahLst/>
                <a:cxnLst/>
                <a:rect l="l" t="t" r="r" b="b"/>
                <a:pathLst>
                  <a:path w="10" h="8" extrusionOk="0">
                    <a:moveTo>
                      <a:pt x="5" y="6"/>
                    </a:moveTo>
                    <a:cubicBezTo>
                      <a:pt x="4" y="6"/>
                      <a:pt x="3" y="5"/>
                      <a:pt x="3" y="4"/>
                    </a:cubicBezTo>
                    <a:cubicBezTo>
                      <a:pt x="3" y="4"/>
                      <a:pt x="4" y="3"/>
                      <a:pt x="5" y="3"/>
                    </a:cubicBezTo>
                    <a:cubicBezTo>
                      <a:pt x="6" y="3"/>
                      <a:pt x="7" y="4"/>
                      <a:pt x="7" y="4"/>
                    </a:cubicBezTo>
                    <a:cubicBezTo>
                      <a:pt x="7" y="5"/>
                      <a:pt x="6" y="6"/>
                      <a:pt x="5" y="6"/>
                    </a:cubicBezTo>
                    <a:moveTo>
                      <a:pt x="6" y="0"/>
                    </a:moveTo>
                    <a:cubicBezTo>
                      <a:pt x="3" y="0"/>
                      <a:pt x="1" y="1"/>
                      <a:pt x="0" y="3"/>
                    </a:cubicBezTo>
                    <a:cubicBezTo>
                      <a:pt x="0" y="3"/>
                      <a:pt x="0" y="3"/>
                      <a:pt x="0" y="3"/>
                    </a:cubicBezTo>
                    <a:cubicBezTo>
                      <a:pt x="0" y="3"/>
                      <a:pt x="0" y="3"/>
                      <a:pt x="0" y="3"/>
                    </a:cubicBezTo>
                    <a:cubicBezTo>
                      <a:pt x="0" y="3"/>
                      <a:pt x="0" y="3"/>
                      <a:pt x="0" y="3"/>
                    </a:cubicBezTo>
                    <a:cubicBezTo>
                      <a:pt x="0" y="6"/>
                      <a:pt x="2" y="8"/>
                      <a:pt x="5" y="8"/>
                    </a:cubicBezTo>
                    <a:cubicBezTo>
                      <a:pt x="8" y="8"/>
                      <a:pt x="10" y="6"/>
                      <a:pt x="10" y="3"/>
                    </a:cubicBezTo>
                    <a:cubicBezTo>
                      <a:pt x="10" y="3"/>
                      <a:pt x="10" y="2"/>
                      <a:pt x="10" y="2"/>
                    </a:cubicBezTo>
                    <a:cubicBezTo>
                      <a:pt x="10" y="2"/>
                      <a:pt x="10" y="2"/>
                      <a:pt x="10" y="2"/>
                    </a:cubicBezTo>
                    <a:cubicBezTo>
                      <a:pt x="9" y="1"/>
                      <a:pt x="7" y="0"/>
                      <a:pt x="6"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9" name="Google Shape;1739;p9"/>
              <p:cNvSpPr/>
              <p:nvPr/>
            </p:nvSpPr>
            <p:spPr>
              <a:xfrm>
                <a:off x="-35712" y="4226263"/>
                <a:ext cx="14400" cy="111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0" name="Google Shape;1740;p9"/>
              <p:cNvSpPr/>
              <p:nvPr/>
            </p:nvSpPr>
            <p:spPr>
              <a:xfrm>
                <a:off x="219875" y="4154825"/>
                <a:ext cx="34925" cy="49213"/>
              </a:xfrm>
              <a:custGeom>
                <a:avLst/>
                <a:gdLst/>
                <a:ahLst/>
                <a:cxnLst/>
                <a:rect l="l" t="t" r="r" b="b"/>
                <a:pathLst>
                  <a:path w="9" h="13" extrusionOk="0">
                    <a:moveTo>
                      <a:pt x="0" y="0"/>
                    </a:moveTo>
                    <a:cubicBezTo>
                      <a:pt x="0" y="0"/>
                      <a:pt x="0" y="0"/>
                      <a:pt x="0" y="0"/>
                    </a:cubicBezTo>
                    <a:cubicBezTo>
                      <a:pt x="2" y="0"/>
                      <a:pt x="4" y="1"/>
                      <a:pt x="5" y="2"/>
                    </a:cubicBezTo>
                    <a:cubicBezTo>
                      <a:pt x="5" y="2"/>
                      <a:pt x="5" y="2"/>
                      <a:pt x="5" y="2"/>
                    </a:cubicBezTo>
                    <a:cubicBezTo>
                      <a:pt x="6" y="3"/>
                      <a:pt x="7" y="4"/>
                      <a:pt x="7" y="6"/>
                    </a:cubicBezTo>
                    <a:cubicBezTo>
                      <a:pt x="7" y="10"/>
                      <a:pt x="3" y="13"/>
                      <a:pt x="0" y="13"/>
                    </a:cubicBezTo>
                    <a:cubicBezTo>
                      <a:pt x="0" y="13"/>
                      <a:pt x="0" y="13"/>
                      <a:pt x="0" y="13"/>
                    </a:cubicBezTo>
                    <a:cubicBezTo>
                      <a:pt x="5" y="13"/>
                      <a:pt x="9" y="10"/>
                      <a:pt x="9" y="6"/>
                    </a:cubicBezTo>
                    <a:cubicBezTo>
                      <a:pt x="9" y="4"/>
                      <a:pt x="8" y="3"/>
                      <a:pt x="7" y="2"/>
                    </a:cubicBezTo>
                    <a:cubicBezTo>
                      <a:pt x="5" y="0"/>
                      <a:pt x="3" y="0"/>
                      <a:pt x="0"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1" name="Google Shape;1741;p9"/>
              <p:cNvSpPr/>
              <p:nvPr/>
            </p:nvSpPr>
            <p:spPr>
              <a:xfrm>
                <a:off x="194475" y="4161175"/>
                <a:ext cx="52388" cy="42862"/>
              </a:xfrm>
              <a:custGeom>
                <a:avLst/>
                <a:gdLst/>
                <a:ahLst/>
                <a:cxnLst/>
                <a:rect l="l" t="t" r="r" b="b"/>
                <a:pathLst>
                  <a:path w="14" h="11" extrusionOk="0">
                    <a:moveTo>
                      <a:pt x="12" y="0"/>
                    </a:moveTo>
                    <a:cubicBezTo>
                      <a:pt x="12" y="0"/>
                      <a:pt x="12" y="1"/>
                      <a:pt x="12" y="2"/>
                    </a:cubicBezTo>
                    <a:cubicBezTo>
                      <a:pt x="12" y="5"/>
                      <a:pt x="9" y="8"/>
                      <a:pt x="6" y="8"/>
                    </a:cubicBezTo>
                    <a:cubicBezTo>
                      <a:pt x="3" y="8"/>
                      <a:pt x="0" y="5"/>
                      <a:pt x="0" y="2"/>
                    </a:cubicBezTo>
                    <a:cubicBezTo>
                      <a:pt x="0" y="2"/>
                      <a:pt x="0" y="2"/>
                      <a:pt x="0" y="2"/>
                    </a:cubicBezTo>
                    <a:cubicBezTo>
                      <a:pt x="0" y="2"/>
                      <a:pt x="0" y="3"/>
                      <a:pt x="0" y="4"/>
                    </a:cubicBezTo>
                    <a:cubicBezTo>
                      <a:pt x="0" y="4"/>
                      <a:pt x="0" y="4"/>
                      <a:pt x="0" y="4"/>
                    </a:cubicBezTo>
                    <a:cubicBezTo>
                      <a:pt x="0" y="8"/>
                      <a:pt x="3" y="11"/>
                      <a:pt x="7" y="11"/>
                    </a:cubicBezTo>
                    <a:cubicBezTo>
                      <a:pt x="10" y="11"/>
                      <a:pt x="14" y="8"/>
                      <a:pt x="14" y="4"/>
                    </a:cubicBezTo>
                    <a:cubicBezTo>
                      <a:pt x="14" y="2"/>
                      <a:pt x="13" y="1"/>
                      <a:pt x="12"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2" name="Google Shape;1742;p9"/>
              <p:cNvSpPr/>
              <p:nvPr/>
            </p:nvSpPr>
            <p:spPr>
              <a:xfrm>
                <a:off x="194475" y="4154825"/>
                <a:ext cx="44450" cy="36513"/>
              </a:xfrm>
              <a:custGeom>
                <a:avLst/>
                <a:gdLst/>
                <a:ahLst/>
                <a:cxnLst/>
                <a:rect l="l" t="t" r="r" b="b"/>
                <a:pathLst>
                  <a:path w="12" h="10" extrusionOk="0">
                    <a:moveTo>
                      <a:pt x="6" y="7"/>
                    </a:moveTo>
                    <a:cubicBezTo>
                      <a:pt x="4" y="7"/>
                      <a:pt x="3" y="6"/>
                      <a:pt x="3" y="5"/>
                    </a:cubicBezTo>
                    <a:cubicBezTo>
                      <a:pt x="3" y="4"/>
                      <a:pt x="4" y="3"/>
                      <a:pt x="6" y="3"/>
                    </a:cubicBezTo>
                    <a:cubicBezTo>
                      <a:pt x="7" y="3"/>
                      <a:pt x="8" y="4"/>
                      <a:pt x="8" y="5"/>
                    </a:cubicBezTo>
                    <a:cubicBezTo>
                      <a:pt x="8" y="6"/>
                      <a:pt x="7" y="7"/>
                      <a:pt x="6" y="7"/>
                    </a:cubicBezTo>
                    <a:moveTo>
                      <a:pt x="7" y="0"/>
                    </a:moveTo>
                    <a:cubicBezTo>
                      <a:pt x="4" y="0"/>
                      <a:pt x="2" y="1"/>
                      <a:pt x="0" y="3"/>
                    </a:cubicBezTo>
                    <a:cubicBezTo>
                      <a:pt x="0" y="3"/>
                      <a:pt x="0" y="3"/>
                      <a:pt x="0" y="3"/>
                    </a:cubicBezTo>
                    <a:cubicBezTo>
                      <a:pt x="0" y="3"/>
                      <a:pt x="0" y="3"/>
                      <a:pt x="0" y="4"/>
                    </a:cubicBezTo>
                    <a:cubicBezTo>
                      <a:pt x="0" y="4"/>
                      <a:pt x="0" y="4"/>
                      <a:pt x="0" y="4"/>
                    </a:cubicBezTo>
                    <a:cubicBezTo>
                      <a:pt x="0" y="7"/>
                      <a:pt x="3" y="10"/>
                      <a:pt x="6" y="10"/>
                    </a:cubicBezTo>
                    <a:cubicBezTo>
                      <a:pt x="9" y="10"/>
                      <a:pt x="12" y="7"/>
                      <a:pt x="12" y="4"/>
                    </a:cubicBezTo>
                    <a:cubicBezTo>
                      <a:pt x="12" y="3"/>
                      <a:pt x="12" y="2"/>
                      <a:pt x="12" y="2"/>
                    </a:cubicBezTo>
                    <a:cubicBezTo>
                      <a:pt x="12" y="2"/>
                      <a:pt x="12" y="2"/>
                      <a:pt x="12" y="2"/>
                    </a:cubicBezTo>
                    <a:cubicBezTo>
                      <a:pt x="11" y="1"/>
                      <a:pt x="9" y="0"/>
                      <a:pt x="7"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3" name="Google Shape;1743;p9"/>
              <p:cNvSpPr/>
              <p:nvPr/>
            </p:nvSpPr>
            <p:spPr>
              <a:xfrm>
                <a:off x="205588" y="4165938"/>
                <a:ext cx="19200" cy="144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4" name="Google Shape;1744;p9"/>
              <p:cNvSpPr/>
              <p:nvPr/>
            </p:nvSpPr>
            <p:spPr>
              <a:xfrm>
                <a:off x="189713" y="4667588"/>
                <a:ext cx="52388" cy="79375"/>
              </a:xfrm>
              <a:custGeom>
                <a:avLst/>
                <a:gdLst/>
                <a:ahLst/>
                <a:cxnLst/>
                <a:rect l="l" t="t" r="r" b="b"/>
                <a:pathLst>
                  <a:path w="14" h="21" extrusionOk="0">
                    <a:moveTo>
                      <a:pt x="1" y="0"/>
                    </a:moveTo>
                    <a:cubicBezTo>
                      <a:pt x="0" y="0"/>
                      <a:pt x="0" y="0"/>
                      <a:pt x="0" y="0"/>
                    </a:cubicBezTo>
                    <a:cubicBezTo>
                      <a:pt x="3" y="0"/>
                      <a:pt x="6" y="1"/>
                      <a:pt x="8" y="4"/>
                    </a:cubicBezTo>
                    <a:cubicBezTo>
                      <a:pt x="8" y="4"/>
                      <a:pt x="8" y="4"/>
                      <a:pt x="8" y="4"/>
                    </a:cubicBezTo>
                    <a:cubicBezTo>
                      <a:pt x="10" y="5"/>
                      <a:pt x="11" y="7"/>
                      <a:pt x="11" y="10"/>
                    </a:cubicBezTo>
                    <a:cubicBezTo>
                      <a:pt x="11" y="16"/>
                      <a:pt x="5" y="21"/>
                      <a:pt x="0" y="21"/>
                    </a:cubicBezTo>
                    <a:cubicBezTo>
                      <a:pt x="0" y="21"/>
                      <a:pt x="0" y="21"/>
                      <a:pt x="1" y="21"/>
                    </a:cubicBezTo>
                    <a:cubicBezTo>
                      <a:pt x="7" y="21"/>
                      <a:pt x="14" y="16"/>
                      <a:pt x="14" y="10"/>
                    </a:cubicBezTo>
                    <a:cubicBezTo>
                      <a:pt x="14" y="7"/>
                      <a:pt x="13" y="5"/>
                      <a:pt x="11" y="4"/>
                    </a:cubicBezTo>
                    <a:cubicBezTo>
                      <a:pt x="8" y="1"/>
                      <a:pt x="5" y="0"/>
                      <a:pt x="1" y="0"/>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5" name="Google Shape;1745;p9"/>
              <p:cNvSpPr/>
              <p:nvPr/>
            </p:nvSpPr>
            <p:spPr>
              <a:xfrm>
                <a:off x="145263" y="4681875"/>
                <a:ext cx="85725" cy="65088"/>
              </a:xfrm>
              <a:custGeom>
                <a:avLst/>
                <a:gdLst/>
                <a:ahLst/>
                <a:cxnLst/>
                <a:rect l="l" t="t" r="r" b="b"/>
                <a:pathLst>
                  <a:path w="23" h="17" extrusionOk="0">
                    <a:moveTo>
                      <a:pt x="20" y="0"/>
                    </a:moveTo>
                    <a:cubicBezTo>
                      <a:pt x="20" y="0"/>
                      <a:pt x="21" y="1"/>
                      <a:pt x="21" y="2"/>
                    </a:cubicBezTo>
                    <a:cubicBezTo>
                      <a:pt x="21" y="7"/>
                      <a:pt x="16" y="11"/>
                      <a:pt x="11" y="11"/>
                    </a:cubicBezTo>
                    <a:cubicBezTo>
                      <a:pt x="6" y="11"/>
                      <a:pt x="2" y="7"/>
                      <a:pt x="2" y="3"/>
                    </a:cubicBezTo>
                    <a:cubicBezTo>
                      <a:pt x="2" y="2"/>
                      <a:pt x="2" y="2"/>
                      <a:pt x="2" y="2"/>
                    </a:cubicBezTo>
                    <a:cubicBezTo>
                      <a:pt x="1" y="3"/>
                      <a:pt x="0" y="5"/>
                      <a:pt x="0" y="6"/>
                    </a:cubicBezTo>
                    <a:cubicBezTo>
                      <a:pt x="0" y="6"/>
                      <a:pt x="0" y="6"/>
                      <a:pt x="0" y="6"/>
                    </a:cubicBezTo>
                    <a:cubicBezTo>
                      <a:pt x="0" y="12"/>
                      <a:pt x="5" y="17"/>
                      <a:pt x="12" y="17"/>
                    </a:cubicBezTo>
                    <a:cubicBezTo>
                      <a:pt x="17" y="17"/>
                      <a:pt x="23" y="12"/>
                      <a:pt x="23" y="6"/>
                    </a:cubicBezTo>
                    <a:cubicBezTo>
                      <a:pt x="23" y="3"/>
                      <a:pt x="22" y="1"/>
                      <a:pt x="20" y="0"/>
                    </a:cubicBezTo>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6" name="Google Shape;1746;p9"/>
              <p:cNvSpPr/>
              <p:nvPr/>
            </p:nvSpPr>
            <p:spPr>
              <a:xfrm>
                <a:off x="151613" y="4667588"/>
                <a:ext cx="73025" cy="55563"/>
              </a:xfrm>
              <a:custGeom>
                <a:avLst/>
                <a:gdLst/>
                <a:ahLst/>
                <a:cxnLst/>
                <a:rect l="l" t="t" r="r" b="b"/>
                <a:pathLst>
                  <a:path w="19" h="15" extrusionOk="0">
                    <a:moveTo>
                      <a:pt x="8" y="12"/>
                    </a:moveTo>
                    <a:cubicBezTo>
                      <a:pt x="6" y="12"/>
                      <a:pt x="4" y="11"/>
                      <a:pt x="4" y="9"/>
                    </a:cubicBezTo>
                    <a:cubicBezTo>
                      <a:pt x="4" y="7"/>
                      <a:pt x="6" y="5"/>
                      <a:pt x="8" y="5"/>
                    </a:cubicBezTo>
                    <a:cubicBezTo>
                      <a:pt x="10" y="5"/>
                      <a:pt x="12" y="7"/>
                      <a:pt x="12" y="9"/>
                    </a:cubicBezTo>
                    <a:cubicBezTo>
                      <a:pt x="12" y="11"/>
                      <a:pt x="10" y="12"/>
                      <a:pt x="8" y="12"/>
                    </a:cubicBezTo>
                    <a:moveTo>
                      <a:pt x="10" y="0"/>
                    </a:moveTo>
                    <a:cubicBezTo>
                      <a:pt x="5" y="0"/>
                      <a:pt x="2" y="2"/>
                      <a:pt x="0" y="6"/>
                    </a:cubicBezTo>
                    <a:cubicBezTo>
                      <a:pt x="0" y="6"/>
                      <a:pt x="0" y="6"/>
                      <a:pt x="0" y="6"/>
                    </a:cubicBezTo>
                    <a:cubicBezTo>
                      <a:pt x="0" y="6"/>
                      <a:pt x="0" y="6"/>
                      <a:pt x="0" y="6"/>
                    </a:cubicBezTo>
                    <a:cubicBezTo>
                      <a:pt x="0" y="7"/>
                      <a:pt x="0" y="7"/>
                      <a:pt x="0" y="7"/>
                    </a:cubicBezTo>
                    <a:cubicBezTo>
                      <a:pt x="0" y="11"/>
                      <a:pt x="4" y="15"/>
                      <a:pt x="9" y="15"/>
                    </a:cubicBezTo>
                    <a:cubicBezTo>
                      <a:pt x="14" y="15"/>
                      <a:pt x="19" y="11"/>
                      <a:pt x="19" y="6"/>
                    </a:cubicBezTo>
                    <a:cubicBezTo>
                      <a:pt x="19" y="5"/>
                      <a:pt x="18" y="4"/>
                      <a:pt x="18" y="4"/>
                    </a:cubicBezTo>
                    <a:cubicBezTo>
                      <a:pt x="18" y="4"/>
                      <a:pt x="18" y="4"/>
                      <a:pt x="18" y="4"/>
                    </a:cubicBezTo>
                    <a:cubicBezTo>
                      <a:pt x="16" y="1"/>
                      <a:pt x="13" y="0"/>
                      <a:pt x="10" y="0"/>
                    </a:cubicBezTo>
                  </a:path>
                </a:pathLst>
              </a:custGeom>
              <a:solidFill>
                <a:srgbClr val="191919">
                  <a:alpha val="1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7" name="Google Shape;1747;p9"/>
              <p:cNvSpPr/>
              <p:nvPr/>
            </p:nvSpPr>
            <p:spPr>
              <a:xfrm>
                <a:off x="167488" y="4686638"/>
                <a:ext cx="30300" cy="25500"/>
              </a:xfrm>
              <a:prstGeom prst="ellipse">
                <a:avLst/>
              </a:prstGeom>
              <a:solidFill>
                <a:srgbClr val="191919">
                  <a:alpha val="25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48"/>
        <p:cNvGrpSpPr/>
        <p:nvPr/>
      </p:nvGrpSpPr>
      <p:grpSpPr>
        <a:xfrm>
          <a:off x="0" y="0"/>
          <a:ext cx="0" cy="0"/>
          <a:chOff x="0" y="0"/>
          <a:chExt cx="0" cy="0"/>
        </a:xfrm>
      </p:grpSpPr>
      <p:sp>
        <p:nvSpPr>
          <p:cNvPr id="1749" name="Google Shape;1749;p10"/>
          <p:cNvSpPr>
            <a:spLocks noGrp="1"/>
          </p:cNvSpPr>
          <p:nvPr>
            <p:ph type="pic" idx="2"/>
          </p:nvPr>
        </p:nvSpPr>
        <p:spPr>
          <a:xfrm>
            <a:off x="-6875" y="0"/>
            <a:ext cx="9144000" cy="5157300"/>
          </a:xfrm>
          <a:prstGeom prst="rect">
            <a:avLst/>
          </a:prstGeom>
          <a:noFill/>
          <a:ln>
            <a:noFill/>
          </a:ln>
        </p:spPr>
      </p:sp>
      <p:sp>
        <p:nvSpPr>
          <p:cNvPr id="1750" name="Google Shape;1750;p10"/>
          <p:cNvSpPr txBox="1">
            <a:spLocks noGrp="1"/>
          </p:cNvSpPr>
          <p:nvPr>
            <p:ph type="title"/>
          </p:nvPr>
        </p:nvSpPr>
        <p:spPr>
          <a:xfrm>
            <a:off x="720000" y="4038000"/>
            <a:ext cx="7704000" cy="572700"/>
          </a:xfrm>
          <a:prstGeom prst="rect">
            <a:avLst/>
          </a:prstGeom>
          <a:solidFill>
            <a:schemeClr val="lt1"/>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image" Target="../media/image1.pn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8" Type="http://schemas.openxmlformats.org/officeDocument/2006/relationships/slideLayout" Target="../slideLayouts/slideLayout30.xml"/><Relationship Id="rId3"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445025"/>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Palanquin"/>
              <a:buNone/>
              <a:defRPr sz="3000" b="1">
                <a:solidFill>
                  <a:schemeClr val="dk1"/>
                </a:solidFill>
                <a:latin typeface="Palanquin"/>
                <a:ea typeface="Palanquin"/>
                <a:cs typeface="Palanquin"/>
                <a:sym typeface="Palanquin"/>
              </a:defRPr>
            </a:lvl1pPr>
            <a:lvl2pPr lvl="1"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2pPr>
            <a:lvl3pPr lvl="2"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3pPr>
            <a:lvl4pPr lvl="3"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4pPr>
            <a:lvl5pPr lvl="4"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5pPr>
            <a:lvl6pPr lvl="5"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6pPr>
            <a:lvl7pPr lvl="6"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7pPr>
            <a:lvl8pPr lvl="7"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8pPr>
            <a:lvl9pPr lvl="8" rtl="0">
              <a:spcBef>
                <a:spcPts val="0"/>
              </a:spcBef>
              <a:spcAft>
                <a:spcPts val="0"/>
              </a:spcAft>
              <a:buClr>
                <a:schemeClr val="dk1"/>
              </a:buClr>
              <a:buSzPts val="3000"/>
              <a:buFont typeface="Palanquin"/>
              <a:buNone/>
              <a:defRPr sz="3000">
                <a:solidFill>
                  <a:schemeClr val="dk1"/>
                </a:solidFill>
                <a:latin typeface="Palanquin"/>
                <a:ea typeface="Palanquin"/>
                <a:cs typeface="Palanquin"/>
                <a:sym typeface="Palanquin"/>
              </a:defRPr>
            </a:lvl9pPr>
          </a:lstStyle>
          <a:p>
            <a:endParaRPr/>
          </a:p>
        </p:txBody>
      </p:sp>
      <p:sp>
        <p:nvSpPr>
          <p:cNvPr id="7" name="Google Shape;7;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1pPr>
            <a:lvl2pPr marL="914400" lvl="1"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2pPr>
            <a:lvl3pPr marL="1371600" lvl="2"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3pPr>
            <a:lvl4pPr marL="1828800" lvl="3"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4pPr>
            <a:lvl5pPr marL="2286000" lvl="4"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5pPr>
            <a:lvl6pPr marL="2743200" lvl="5"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6pPr>
            <a:lvl7pPr marL="3200400" lvl="6"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7pPr>
            <a:lvl8pPr marL="3657600" lvl="7"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8pPr>
            <a:lvl9pPr marL="4114800" lvl="8" indent="-304800">
              <a:lnSpc>
                <a:spcPct val="100000"/>
              </a:lnSpc>
              <a:spcBef>
                <a:spcPts val="0"/>
              </a:spcBef>
              <a:spcAft>
                <a:spcPts val="0"/>
              </a:spcAft>
              <a:buClr>
                <a:schemeClr val="dk2"/>
              </a:buClr>
              <a:buSzPts val="1200"/>
              <a:buFont typeface="Cambay"/>
              <a:buChar char="■"/>
              <a:defRPr sz="1200">
                <a:solidFill>
                  <a:schemeClr val="dk2"/>
                </a:solidFill>
                <a:latin typeface="Cambay"/>
                <a:ea typeface="Cambay"/>
                <a:cs typeface="Cambay"/>
                <a:sym typeface="Cambay"/>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guide id="5" orient="horz" pos="1620">
          <p15:clr>
            <a:srgbClr val="E46962"/>
          </p15:clr>
        </p15:guide>
        <p15:guide id="6" pos="2880">
          <p15:clr>
            <a:srgbClr val="E46962"/>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descr="University of Waterloo Faculty of Mathematics logo">
            <a:extLst>
              <a:ext uri="{FF2B5EF4-FFF2-40B4-BE49-F238E27FC236}">
                <a16:creationId xmlns:a16="http://schemas.microsoft.com/office/drawing/2014/main" id="{D880C77E-1E1D-EE42-A63B-AC14ACFC9757}"/>
              </a:ext>
            </a:extLst>
          </p:cNvPr>
          <p:cNvPicPr>
            <a:picLocks noChangeAspect="1"/>
          </p:cNvPicPr>
          <p:nvPr userDrawn="1"/>
        </p:nvPicPr>
        <p:blipFill>
          <a:blip r:embed="rId37" cstate="hqprint">
            <a:extLst>
              <a:ext uri="{28A0092B-C50C-407E-A947-70E740481C1C}">
                <a14:useLocalDpi xmlns:a14="http://schemas.microsoft.com/office/drawing/2010/main" val="0"/>
              </a:ext>
            </a:extLst>
          </a:blip>
          <a:srcRect/>
          <a:stretch/>
        </p:blipFill>
        <p:spPr>
          <a:xfrm>
            <a:off x="6683624" y="4498052"/>
            <a:ext cx="2460376" cy="672548"/>
          </a:xfrm>
          <a:prstGeom prst="rect">
            <a:avLst/>
          </a:prstGeom>
        </p:spPr>
      </p:pic>
      <p:sp>
        <p:nvSpPr>
          <p:cNvPr id="2" name="Title Placeholder 1"/>
          <p:cNvSpPr>
            <a:spLocks noGrp="1"/>
          </p:cNvSpPr>
          <p:nvPr>
            <p:ph type="title"/>
          </p:nvPr>
        </p:nvSpPr>
        <p:spPr>
          <a:xfrm>
            <a:off x="194913" y="325582"/>
            <a:ext cx="8677297" cy="6719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94912" y="1059873"/>
            <a:ext cx="8677297" cy="3446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53510" y="4751482"/>
            <a:ext cx="885836" cy="187753"/>
          </a:xfrm>
          <a:prstGeom prst="rect">
            <a:avLst/>
          </a:prstGeom>
        </p:spPr>
        <p:txBody>
          <a:bodyPr vert="horz" lIns="91440" tIns="45720" rIns="91440" bIns="45720" rtlCol="0" anchor="ctr"/>
          <a:lstStyle>
            <a:lvl1pPr algn="ctr">
              <a:defRPr sz="75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fld id="{5FDFC970-B950-4395-A833-47227D4A68CA}" type="datetime1">
              <a:rPr lang="en-US" smtClean="0"/>
              <a:t>8/5/2026</a:t>
            </a:fld>
            <a:endParaRPr lang="en-US" dirty="0"/>
          </a:p>
        </p:txBody>
      </p:sp>
      <p:sp>
        <p:nvSpPr>
          <p:cNvPr id="5" name="Footer Placeholder 4"/>
          <p:cNvSpPr>
            <a:spLocks noGrp="1"/>
          </p:cNvSpPr>
          <p:nvPr>
            <p:ph type="ftr" sz="quarter" idx="3"/>
          </p:nvPr>
        </p:nvSpPr>
        <p:spPr>
          <a:xfrm>
            <a:off x="194912" y="4751482"/>
            <a:ext cx="3919888" cy="187753"/>
          </a:xfrm>
          <a:prstGeom prst="rect">
            <a:avLst/>
          </a:prstGeom>
        </p:spPr>
        <p:txBody>
          <a:bodyPr vert="horz" lIns="91440" tIns="45720" rIns="91440" bIns="45720" rtlCol="0" anchor="ctr"/>
          <a:lstStyle>
            <a:lvl1pPr algn="l">
              <a:defRPr sz="75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4191000" y="4751482"/>
            <a:ext cx="762000" cy="187753"/>
          </a:xfrm>
          <a:prstGeom prst="rect">
            <a:avLst/>
          </a:prstGeom>
        </p:spPr>
        <p:txBody>
          <a:bodyPr vert="horz" lIns="91440" tIns="45720" rIns="91440" bIns="45720" rtlCol="0" anchor="ctr"/>
          <a:lstStyle>
            <a:lvl1pPr algn="ctr">
              <a:defRPr sz="75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PAGE  </a:t>
            </a:r>
            <a:fld id="{93005692-73BE-493E-93AB-ECD6027A7652}" type="slidenum">
              <a:rPr lang="en-US" smtClean="0"/>
              <a:pPr/>
              <a:t>‹#›</a:t>
            </a:fld>
            <a:endParaRPr lang="en-US" dirty="0"/>
          </a:p>
        </p:txBody>
      </p:sp>
      <p:grpSp>
        <p:nvGrpSpPr>
          <p:cNvPr id="26" name="Group 25">
            <a:extLst>
              <a:ext uri="{C183D7F6-B498-43B3-948B-1728B52AA6E4}">
                <adec:decorative xmlns:adec="http://schemas.microsoft.com/office/drawing/2017/decorative" val="1"/>
              </a:ext>
            </a:extLst>
          </p:cNvPr>
          <p:cNvGrpSpPr/>
          <p:nvPr userDrawn="1"/>
        </p:nvGrpSpPr>
        <p:grpSpPr>
          <a:xfrm>
            <a:off x="0" y="0"/>
            <a:ext cx="9144000" cy="297873"/>
            <a:chOff x="0" y="0"/>
            <a:chExt cx="12192000" cy="397164"/>
          </a:xfrm>
        </p:grpSpPr>
        <p:sp>
          <p:nvSpPr>
            <p:cNvPr id="27" name="Rectangle 26"/>
            <p:cNvSpPr/>
            <p:nvPr userDrawn="1"/>
          </p:nvSpPr>
          <p:spPr>
            <a:xfrm>
              <a:off x="1" y="198582"/>
              <a:ext cx="3082197" cy="198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 name="Rectangle 27"/>
            <p:cNvSpPr/>
            <p:nvPr userDrawn="1"/>
          </p:nvSpPr>
          <p:spPr>
            <a:xfrm>
              <a:off x="3050818" y="198582"/>
              <a:ext cx="3047061" cy="19858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9" name="Rectangle 28"/>
            <p:cNvSpPr/>
            <p:nvPr userDrawn="1"/>
          </p:nvSpPr>
          <p:spPr>
            <a:xfrm>
              <a:off x="6097879" y="198582"/>
              <a:ext cx="3047061" cy="1985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0" name="Rectangle 29"/>
            <p:cNvSpPr/>
            <p:nvPr userDrawn="1"/>
          </p:nvSpPr>
          <p:spPr>
            <a:xfrm>
              <a:off x="9144939" y="198582"/>
              <a:ext cx="3047061" cy="19858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1" name="Rectangle 30"/>
            <p:cNvSpPr/>
            <p:nvPr userDrawn="1"/>
          </p:nvSpPr>
          <p:spPr>
            <a:xfrm>
              <a:off x="0" y="0"/>
              <a:ext cx="12191999" cy="19858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Tree>
    <p:extLst>
      <p:ext uri="{BB962C8B-B14F-4D97-AF65-F5344CB8AC3E}">
        <p14:creationId xmlns:p14="http://schemas.microsoft.com/office/powerpoint/2010/main" val="253603103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673" r:id="rId23"/>
    <p:sldLayoutId id="2147483675" r:id="rId24"/>
    <p:sldLayoutId id="2147483677" r:id="rId25"/>
    <p:sldLayoutId id="2147483681"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685800" rtl="0" eaLnBrk="1" latinLnBrk="0" hangingPunct="1">
        <a:lnSpc>
          <a:spcPct val="85000"/>
        </a:lnSpc>
        <a:spcBef>
          <a:spcPct val="0"/>
        </a:spcBef>
        <a:buNone/>
        <a:defRPr sz="2700" b="1" kern="1200" spc="38" baseline="0">
          <a:solidFill>
            <a:schemeClr val="tx1"/>
          </a:solidFill>
          <a:latin typeface="+mj-lt"/>
          <a:ea typeface="+mj-ea"/>
          <a:cs typeface="+mj-cs"/>
        </a:defRPr>
      </a:lvl1pPr>
    </p:titleStyle>
    <p:bodyStyle>
      <a:lvl1pPr marL="216694" indent="-216694" algn="l" defTabSz="685800" rtl="0" eaLnBrk="1" latinLnBrk="0" hangingPunct="1">
        <a:lnSpc>
          <a:spcPct val="100000"/>
        </a:lnSpc>
        <a:spcBef>
          <a:spcPts val="600"/>
        </a:spcBef>
        <a:spcAft>
          <a:spcPts val="600"/>
        </a:spcAft>
        <a:buClr>
          <a:schemeClr val="tx1"/>
        </a:buClr>
        <a:buSzPct val="85000"/>
        <a:buFont typeface="Wingdings" charset="2"/>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8382037"/>
      </p:ext>
    </p:extLst>
  </p:cSld>
  <p:clrMap bg1="lt1" tx1="dk1" bg2="lt2" tx2="dk2" accent1="accent1" accent2="accent2" accent3="accent3" accent4="accent4" accent5="accent5" accent6="accent6" hlink="hlink" folHlink="folHlink"/>
  <p:sldLayoutIdLst>
    <p:sldLayoutId id="2147483718" r:id="rId1"/>
  </p:sldLayoutIdLst>
  <p:hf sldNum="0"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1465781"/>
      </p:ext>
    </p:extLst>
  </p:cSld>
  <p:clrMap bg1="lt1" tx1="dk1" bg2="lt2" tx2="dk2" accent1="accent1" accent2="accent2" accent3="accent3" accent4="accent4" accent5="accent5" accent6="accent6" hlink="hlink" folHlink="folHlink"/>
  <p:sldLayoutIdLst>
    <p:sldLayoutId id="2147483720" r:id="rId1"/>
  </p:sldLayoutIdLst>
  <p:hf sldNum="0"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7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7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7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7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7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7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7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7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7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7.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8" Type="http://schemas.openxmlformats.org/officeDocument/2006/relationships/hyperlink" Target="https://sciencenotes.org/hertzsprung-russell-diagram-in-astronomy/" TargetMode="External"/><Relationship Id="rId3" Type="http://schemas.openxmlformats.org/officeDocument/2006/relationships/hyperlink" Target="https://github.com/Ameliarbls/gaia-hr-diagram/tree/main" TargetMode="External"/><Relationship Id="rId7" Type="http://schemas.openxmlformats.org/officeDocument/2006/relationships/hyperlink" Target="https://www.semanticscholar.org/paper/Re-normalising-the-astrometric-chi-square-in-Gaia/94f6f242b43ada2675fd46b811bc86584a906019#citing-papers" TargetMode="External"/><Relationship Id="rId2" Type="http://schemas.openxmlformats.org/officeDocument/2006/relationships/notesSlide" Target="../notesSlides/notesSlide14.xml"/><Relationship Id="rId1" Type="http://schemas.openxmlformats.org/officeDocument/2006/relationships/slideLayout" Target="../slideLayouts/slideLayout27.xml"/><Relationship Id="rId6" Type="http://schemas.openxmlformats.org/officeDocument/2006/relationships/hyperlink" Target="https://www.aanda.org/articles/aa/full_html/2021/02/aa39341-20/aa39341-20.html" TargetMode="External"/><Relationship Id="rId5" Type="http://schemas.openxmlformats.org/officeDocument/2006/relationships/hyperlink" Target="https://academic.oup.com/mnras/article/521/2/2623/7074579?login=false" TargetMode="External"/><Relationship Id="rId4" Type="http://schemas.openxmlformats.org/officeDocument/2006/relationships/hyperlink" Target="https://github.com/rohanpauldev/hr-diagram-clustering-gaia-dr3/tree/mai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7.xml"/><Relationship Id="rId4" Type="http://schemas.openxmlformats.org/officeDocument/2006/relationships/hyperlink" Target="https://github.com/rohanpauldev/hr-diagram-clustering-gaia-dr3/tree/main"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58.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58.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58.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59.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59.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0.xml"/><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hyperlink" Target="https://github.com/Ameliarbls/gaia-hr-diagram" TargetMode="External"/><Relationship Id="rId2" Type="http://schemas.openxmlformats.org/officeDocument/2006/relationships/notesSlide" Target="../notesSlides/notesSlide2.xml"/><Relationship Id="rId1" Type="http://schemas.openxmlformats.org/officeDocument/2006/relationships/slideLayout" Target="../slideLayouts/slideLayout36.xml"/><Relationship Id="rId4" Type="http://schemas.openxmlformats.org/officeDocument/2006/relationships/hyperlink" Target="https://github.com/rohanpauldev/hr-diagram-clustering-gaia-dr3"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3A727F-D133-889E-F6FE-8FCC2E40CC09}"/>
              </a:ext>
            </a:extLst>
          </p:cNvPr>
          <p:cNvSpPr/>
          <p:nvPr/>
        </p:nvSpPr>
        <p:spPr>
          <a:xfrm>
            <a:off x="0" y="0"/>
            <a:ext cx="9144000" cy="685624"/>
          </a:xfrm>
          <a:prstGeom prst="rect">
            <a:avLst/>
          </a:prstGeom>
          <a:solidFill>
            <a:schemeClr val="bg1"/>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CA"/>
          </a:p>
        </p:txBody>
      </p:sp>
      <p:pic>
        <p:nvPicPr>
          <p:cNvPr id="14" name="Picture 13">
            <a:extLst>
              <a:ext uri="{FF2B5EF4-FFF2-40B4-BE49-F238E27FC236}">
                <a16:creationId xmlns:a16="http://schemas.microsoft.com/office/drawing/2014/main" id="{D8AB3A2C-09FB-CA93-FBAC-0DC7A62C5E08}"/>
              </a:ext>
            </a:extLst>
          </p:cNvPr>
          <p:cNvPicPr>
            <a:picLocks noChangeAspect="1"/>
          </p:cNvPicPr>
          <p:nvPr/>
        </p:nvPicPr>
        <p:blipFill>
          <a:blip r:embed="rId2">
            <a:alphaModFix amt="34000"/>
          </a:blip>
          <a:stretch>
            <a:fillRect/>
          </a:stretch>
        </p:blipFill>
        <p:spPr>
          <a:xfrm>
            <a:off x="0" y="0"/>
            <a:ext cx="9144000" cy="5143500"/>
          </a:xfrm>
          <a:prstGeom prst="rect">
            <a:avLst/>
          </a:prstGeom>
        </p:spPr>
      </p:pic>
      <p:sp>
        <p:nvSpPr>
          <p:cNvPr id="15" name="Rectangle 14">
            <a:extLst>
              <a:ext uri="{FF2B5EF4-FFF2-40B4-BE49-F238E27FC236}">
                <a16:creationId xmlns:a16="http://schemas.microsoft.com/office/drawing/2014/main" id="{FE683A65-395A-0F29-3F90-4F1C46EE6317}"/>
              </a:ext>
            </a:extLst>
          </p:cNvPr>
          <p:cNvSpPr/>
          <p:nvPr/>
        </p:nvSpPr>
        <p:spPr>
          <a:xfrm>
            <a:off x="0" y="0"/>
            <a:ext cx="9144000" cy="5143500"/>
          </a:xfrm>
          <a:prstGeom prst="rect">
            <a:avLst/>
          </a:prstGeom>
          <a:solidFill>
            <a:schemeClr val="accent1">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CA" dirty="0"/>
          </a:p>
        </p:txBody>
      </p:sp>
      <p:sp>
        <p:nvSpPr>
          <p:cNvPr id="2" name="Title 1"/>
          <p:cNvSpPr>
            <a:spLocks noGrp="1"/>
          </p:cNvSpPr>
          <p:nvPr>
            <p:ph type="ctrTitle"/>
          </p:nvPr>
        </p:nvSpPr>
        <p:spPr>
          <a:xfrm>
            <a:off x="391938" y="978573"/>
            <a:ext cx="8360124" cy="909572"/>
          </a:xfrm>
        </p:spPr>
        <p:txBody>
          <a:bodyPr anchor="b"/>
          <a:lstStyle/>
          <a:p>
            <a:pPr algn="ctr"/>
            <a:r>
              <a:rPr lang="en-US" sz="5400" b="0" cap="none" spc="0" dirty="0">
                <a:ln w="0"/>
                <a:effectLst>
                  <a:outerShdw blurRad="38100" dist="19050" dir="2700000" algn="tl" rotWithShape="0">
                    <a:schemeClr val="dk1">
                      <a:alpha val="40000"/>
                    </a:schemeClr>
                  </a:outerShdw>
                </a:effectLst>
                <a:latin typeface="Arial Black" panose="020B0A04020102020204" pitchFamily="34" charset="0"/>
              </a:rPr>
              <a:t>It’s Not You… </a:t>
            </a:r>
          </a:p>
        </p:txBody>
      </p:sp>
      <p:sp>
        <p:nvSpPr>
          <p:cNvPr id="4" name="Text Placeholder 1">
            <a:extLst>
              <a:ext uri="{FF2B5EF4-FFF2-40B4-BE49-F238E27FC236}">
                <a16:creationId xmlns:a16="http://schemas.microsoft.com/office/drawing/2014/main" id="{477E9B98-4292-7559-145D-9D90A539BF53}"/>
              </a:ext>
            </a:extLst>
          </p:cNvPr>
          <p:cNvSpPr txBox="1">
            <a:spLocks/>
          </p:cNvSpPr>
          <p:nvPr/>
        </p:nvSpPr>
        <p:spPr>
          <a:xfrm>
            <a:off x="0" y="2277799"/>
            <a:ext cx="9144000" cy="61780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a:normAutofit/>
          </a:bodyPr>
          <a:lstStyle>
            <a:lvl1pPr marL="216694" indent="-216694" algn="l" defTabSz="685800" rtl="0" eaLnBrk="1" latinLnBrk="0" hangingPunct="1">
              <a:lnSpc>
                <a:spcPct val="100000"/>
              </a:lnSpc>
              <a:spcBef>
                <a:spcPts val="600"/>
              </a:spcBef>
              <a:spcAft>
                <a:spcPts val="600"/>
              </a:spcAft>
              <a:buClr>
                <a:schemeClr val="tx1"/>
              </a:buClr>
              <a:buSzPct val="85000"/>
              <a:buFont typeface="Wingdings" charset="2"/>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buNone/>
            </a:pPr>
            <a:r>
              <a:rPr lang="en-US" sz="1500" b="1" dirty="0" err="1"/>
              <a:t>WiM</a:t>
            </a:r>
            <a:r>
              <a:rPr lang="en-US" sz="1500" b="1" dirty="0"/>
              <a:t> - </a:t>
            </a:r>
            <a:r>
              <a:rPr lang="en-CA" sz="1600" b="1" dirty="0"/>
              <a:t>Directed Reading Program</a:t>
            </a:r>
            <a:br>
              <a:rPr lang="en-US" sz="1500" dirty="0"/>
            </a:br>
            <a:r>
              <a:rPr lang="en-US" sz="1500" dirty="0"/>
              <a:t>Summer 2026</a:t>
            </a:r>
          </a:p>
        </p:txBody>
      </p:sp>
      <p:sp>
        <p:nvSpPr>
          <p:cNvPr id="16" name="Title 1">
            <a:extLst>
              <a:ext uri="{FF2B5EF4-FFF2-40B4-BE49-F238E27FC236}">
                <a16:creationId xmlns:a16="http://schemas.microsoft.com/office/drawing/2014/main" id="{345110CA-642D-1588-EED4-EB61728705F1}"/>
              </a:ext>
            </a:extLst>
          </p:cNvPr>
          <p:cNvSpPr txBox="1">
            <a:spLocks/>
          </p:cNvSpPr>
          <p:nvPr/>
        </p:nvSpPr>
        <p:spPr>
          <a:xfrm>
            <a:off x="391938" y="3285255"/>
            <a:ext cx="8360124" cy="829545"/>
          </a:xfrm>
          <a:prstGeom prst="rect">
            <a:avLst/>
          </a:prstGeom>
        </p:spPr>
        <p:txBody>
          <a:bodyPr vert="horz" lIns="0" tIns="45720" rIns="91440" bIns="45720" rtlCol="0" anchor="t">
            <a:noAutofit/>
          </a:bodyPr>
          <a:lstStyle>
            <a:lvl1pPr algn="l" defTabSz="685800" rtl="0" eaLnBrk="1" latinLnBrk="0" hangingPunct="1">
              <a:lnSpc>
                <a:spcPct val="85000"/>
              </a:lnSpc>
              <a:spcBef>
                <a:spcPct val="0"/>
              </a:spcBef>
              <a:buNone/>
              <a:defRPr sz="4050" b="1" i="0" kern="1200" cap="all" spc="38" baseline="0">
                <a:solidFill>
                  <a:schemeClr val="tx1"/>
                </a:solidFill>
                <a:latin typeface="+mj-lt"/>
                <a:ea typeface="+mj-ea"/>
                <a:cs typeface="+mj-cs"/>
              </a:defRPr>
            </a:lvl1pPr>
          </a:lstStyle>
          <a:p>
            <a:pPr algn="ctr">
              <a:buClrTx/>
              <a:buFontTx/>
            </a:pPr>
            <a:r>
              <a:rPr lang="en-US" sz="5400" b="0" cap="none" spc="0" dirty="0">
                <a:ln w="0"/>
                <a:effectLst>
                  <a:outerShdw blurRad="38100" dist="19050" dir="2700000" algn="tl" rotWithShape="0">
                    <a:schemeClr val="dk1">
                      <a:alpha val="40000"/>
                    </a:schemeClr>
                  </a:outerShdw>
                </a:effectLst>
                <a:latin typeface="Arial Black" panose="020B0A04020102020204" pitchFamily="34" charset="0"/>
              </a:rPr>
              <a:t>It’s Your </a:t>
            </a:r>
            <a:r>
              <a:rPr lang="en-US" sz="5400" b="0" u="sng" cap="none" spc="0" dirty="0">
                <a:ln w="0"/>
                <a:solidFill>
                  <a:schemeClr val="accent5"/>
                </a:solidFill>
                <a:effectLst>
                  <a:outerShdw blurRad="38100" dist="19050" dir="2700000" algn="tl" rotWithShape="0">
                    <a:schemeClr val="dk1">
                      <a:alpha val="40000"/>
                    </a:schemeClr>
                  </a:outerShdw>
                </a:effectLst>
                <a:latin typeface="Arial Black" panose="020B0A04020102020204" pitchFamily="34" charset="0"/>
              </a:rPr>
              <a:t>Cluster</a:t>
            </a:r>
            <a:r>
              <a:rPr lang="en-US" sz="5400" b="0" cap="none" spc="0" dirty="0">
                <a:ln w="0"/>
                <a:effectLst>
                  <a:outerShdw blurRad="38100" dist="19050" dir="2700000" algn="tl" rotWithShape="0">
                    <a:schemeClr val="dk1">
                      <a:alpha val="40000"/>
                    </a:schemeClr>
                  </a:outerShdw>
                </a:effectLst>
                <a:latin typeface="Arial Black" panose="020B0A04020102020204" pitchFamily="34" charset="0"/>
              </a:rPr>
              <a:t> </a:t>
            </a:r>
          </a:p>
        </p:txBody>
      </p:sp>
    </p:spTree>
    <p:extLst>
      <p:ext uri="{BB962C8B-B14F-4D97-AF65-F5344CB8AC3E}">
        <p14:creationId xmlns:p14="http://schemas.microsoft.com/office/powerpoint/2010/main" val="11486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CCA84-4F2F-F841-FC37-AFE869258B7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147FF6B-0ADC-C09B-BD45-741ECBDD35F5}"/>
              </a:ext>
            </a:extLst>
          </p:cNvPr>
          <p:cNvSpPr>
            <a:spLocks noGrp="1"/>
          </p:cNvSpPr>
          <p:nvPr>
            <p:ph type="title"/>
          </p:nvPr>
        </p:nvSpPr>
        <p:spPr>
          <a:xfrm>
            <a:off x="194912" y="325582"/>
            <a:ext cx="4694391" cy="671945"/>
          </a:xfrm>
        </p:spPr>
        <p:txBody>
          <a:bodyPr/>
          <a:lstStyle/>
          <a:p>
            <a:r>
              <a:rPr lang="en-US" dirty="0"/>
              <a:t>K-MEANS CLUSTERING</a:t>
            </a:r>
          </a:p>
        </p:txBody>
      </p:sp>
      <p:sp>
        <p:nvSpPr>
          <p:cNvPr id="6" name="Footer Placeholder 5">
            <a:extLst>
              <a:ext uri="{FF2B5EF4-FFF2-40B4-BE49-F238E27FC236}">
                <a16:creationId xmlns:a16="http://schemas.microsoft.com/office/drawing/2014/main" id="{9E3CEC32-ABFD-724E-671E-654FC339985F}"/>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306FF5ED-A509-6D9F-5E3B-CB4EFDF1FC80}"/>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10</a:t>
            </a:fld>
            <a:endParaRPr lang="en-US" kern="1200" dirty="0">
              <a:solidFill>
                <a:srgbClr val="000000"/>
              </a:solidFill>
            </a:endParaRPr>
          </a:p>
        </p:txBody>
      </p:sp>
      <p:sp>
        <p:nvSpPr>
          <p:cNvPr id="11" name="文本框 10">
            <a:extLst>
              <a:ext uri="{FF2B5EF4-FFF2-40B4-BE49-F238E27FC236}">
                <a16:creationId xmlns:a16="http://schemas.microsoft.com/office/drawing/2014/main" id="{EDE60E7F-0F49-2D14-4C5E-2A3EE308E1FF}"/>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8" name="图片 7">
            <a:extLst>
              <a:ext uri="{FF2B5EF4-FFF2-40B4-BE49-F238E27FC236}">
                <a16:creationId xmlns:a16="http://schemas.microsoft.com/office/drawing/2014/main" id="{545C4EBA-F4DE-F58E-A56D-85638B8024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397" y="921979"/>
            <a:ext cx="4494603" cy="3701700"/>
          </a:xfrm>
          <a:prstGeom prst="rect">
            <a:avLst/>
          </a:prstGeom>
        </p:spPr>
      </p:pic>
      <p:sp>
        <p:nvSpPr>
          <p:cNvPr id="12" name="文本框 11">
            <a:extLst>
              <a:ext uri="{FF2B5EF4-FFF2-40B4-BE49-F238E27FC236}">
                <a16:creationId xmlns:a16="http://schemas.microsoft.com/office/drawing/2014/main" id="{4A2479EB-EAC2-3D74-06EB-CD0AF07BB460}"/>
              </a:ext>
            </a:extLst>
          </p:cNvPr>
          <p:cNvSpPr txBox="1"/>
          <p:nvPr/>
        </p:nvSpPr>
        <p:spPr>
          <a:xfrm>
            <a:off x="5165672" y="1201101"/>
            <a:ext cx="3706536" cy="3166572"/>
          </a:xfrm>
          <a:prstGeom prst="rect">
            <a:avLst/>
          </a:prstGeom>
          <a:noFill/>
        </p:spPr>
        <p:txBody>
          <a:bodyPr wrap="square">
            <a:spAutoFit/>
          </a:bodyPr>
          <a:lstStyle/>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K-means </a:t>
            </a:r>
            <a:r>
              <a:rPr lang="en-US" altLang="zh-CN" sz="1500" kern="1200" dirty="0">
                <a:latin typeface="Georgia"/>
                <a:ea typeface="+mn-ea"/>
                <a:cs typeface="Courier New" panose="02070309020205020404" pitchFamily="49" charset="0"/>
              </a:rPr>
              <a:t>– clusters into k distinct groups with a centroid point and Euclidean distance</a:t>
            </a:r>
          </a:p>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Limitations – </a:t>
            </a:r>
            <a:r>
              <a:rPr lang="en-US" altLang="zh-CN" sz="1500" kern="1200" dirty="0">
                <a:latin typeface="Georgia"/>
                <a:ea typeface="+mn-ea"/>
                <a:cs typeface="Courier New" panose="02070309020205020404" pitchFamily="49" charset="0"/>
              </a:rPr>
              <a:t>data is not </a:t>
            </a:r>
            <a:r>
              <a:rPr lang="en-US" altLang="zh-CN" sz="1500" kern="1200" dirty="0">
                <a:solidFill>
                  <a:srgbClr val="DF1AA0"/>
                </a:solidFill>
                <a:latin typeface="Georgia"/>
                <a:ea typeface="+mn-ea"/>
                <a:cs typeface="Courier New" panose="02070309020205020404" pitchFamily="49" charset="0"/>
              </a:rPr>
              <a:t>circular</a:t>
            </a:r>
            <a:r>
              <a:rPr lang="en-US" altLang="zh-CN" sz="1500" kern="1200" dirty="0">
                <a:latin typeface="Georgia"/>
                <a:ea typeface="+mn-ea"/>
                <a:cs typeface="Courier New" panose="02070309020205020404" pitchFamily="49" charset="0"/>
              </a:rPr>
              <a:t>: “straight line” divided clusters</a:t>
            </a:r>
          </a:p>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Result</a:t>
            </a:r>
            <a:r>
              <a:rPr lang="en-US" altLang="zh-CN" sz="1500" kern="1200" dirty="0">
                <a:latin typeface="Georgia"/>
                <a:ea typeface="+mn-ea"/>
                <a:cs typeface="Courier New" panose="02070309020205020404" pitchFamily="49" charset="0"/>
              </a:rPr>
              <a:t> – performed poorly with data; “clusters” don’t reveal significant physical groups</a:t>
            </a:r>
          </a:p>
          <a:p>
            <a:pPr marL="257175" indent="-257175" defTabSz="685800">
              <a:lnSpc>
                <a:spcPct val="15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sp>
        <p:nvSpPr>
          <p:cNvPr id="16" name="星形: 四角 15">
            <a:extLst>
              <a:ext uri="{FF2B5EF4-FFF2-40B4-BE49-F238E27FC236}">
                <a16:creationId xmlns:a16="http://schemas.microsoft.com/office/drawing/2014/main" id="{1A9EF854-6BE2-F7A6-2DD3-2C74FCACC8A5}"/>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422733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5B853-9E2B-60E5-C57E-C4A8AB249BC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3EDC7F0-460B-586B-64BE-13740036E5D3}"/>
              </a:ext>
            </a:extLst>
          </p:cNvPr>
          <p:cNvSpPr>
            <a:spLocks noGrp="1"/>
          </p:cNvSpPr>
          <p:nvPr>
            <p:ph type="title"/>
          </p:nvPr>
        </p:nvSpPr>
        <p:spPr>
          <a:xfrm>
            <a:off x="194912" y="325582"/>
            <a:ext cx="4694391" cy="671945"/>
          </a:xfrm>
        </p:spPr>
        <p:txBody>
          <a:bodyPr/>
          <a:lstStyle/>
          <a:p>
            <a:r>
              <a:rPr lang="en-US" dirty="0"/>
              <a:t>DBSCAN CLUSTERING</a:t>
            </a:r>
          </a:p>
        </p:txBody>
      </p:sp>
      <p:sp>
        <p:nvSpPr>
          <p:cNvPr id="6" name="Footer Placeholder 5">
            <a:extLst>
              <a:ext uri="{FF2B5EF4-FFF2-40B4-BE49-F238E27FC236}">
                <a16:creationId xmlns:a16="http://schemas.microsoft.com/office/drawing/2014/main" id="{B76DE530-B727-71D9-78B7-83A6C5F2EFDC}"/>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F12FDC43-3D62-911A-FDA2-7E3AD0EFE313}"/>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11</a:t>
            </a:fld>
            <a:endParaRPr lang="en-US" kern="1200" dirty="0">
              <a:solidFill>
                <a:srgbClr val="000000"/>
              </a:solidFill>
            </a:endParaRPr>
          </a:p>
        </p:txBody>
      </p:sp>
      <p:sp>
        <p:nvSpPr>
          <p:cNvPr id="11" name="文本框 10">
            <a:extLst>
              <a:ext uri="{FF2B5EF4-FFF2-40B4-BE49-F238E27FC236}">
                <a16:creationId xmlns:a16="http://schemas.microsoft.com/office/drawing/2014/main" id="{2252F03C-BA1D-B4A8-2F77-42EFE61A719E}"/>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8" name="图片 7">
            <a:extLst>
              <a:ext uri="{FF2B5EF4-FFF2-40B4-BE49-F238E27FC236}">
                <a16:creationId xmlns:a16="http://schemas.microsoft.com/office/drawing/2014/main" id="{23BAAA1C-CD99-6C54-40BE-4BFB40FCF4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986" y="997526"/>
            <a:ext cx="4166769" cy="3431700"/>
          </a:xfrm>
          <a:prstGeom prst="rect">
            <a:avLst/>
          </a:prstGeom>
        </p:spPr>
      </p:pic>
      <p:pic>
        <p:nvPicPr>
          <p:cNvPr id="12" name="图片 11">
            <a:extLst>
              <a:ext uri="{FF2B5EF4-FFF2-40B4-BE49-F238E27FC236}">
                <a16:creationId xmlns:a16="http://schemas.microsoft.com/office/drawing/2014/main" id="{1A185990-A839-F30A-A8EC-DB17ED1CEC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986" y="997526"/>
            <a:ext cx="4262014" cy="3510143"/>
          </a:xfrm>
          <a:prstGeom prst="rect">
            <a:avLst/>
          </a:prstGeom>
        </p:spPr>
      </p:pic>
      <mc:AlternateContent xmlns:mc="http://schemas.openxmlformats.org/markup-compatibility/2006">
        <mc:Choice xmlns:a14="http://schemas.microsoft.com/office/drawing/2010/main" Requires="a14">
          <p:sp>
            <p:nvSpPr>
              <p:cNvPr id="16" name="文本框 15">
                <a:extLst>
                  <a:ext uri="{FF2B5EF4-FFF2-40B4-BE49-F238E27FC236}">
                    <a16:creationId xmlns:a16="http://schemas.microsoft.com/office/drawing/2014/main" id="{8D130BCA-A481-44E4-B9DA-C8745D035880}"/>
                  </a:ext>
                </a:extLst>
              </p:cNvPr>
              <p:cNvSpPr txBox="1"/>
              <p:nvPr/>
            </p:nvSpPr>
            <p:spPr>
              <a:xfrm>
                <a:off x="4827814" y="1130610"/>
                <a:ext cx="3993647" cy="3512821"/>
              </a:xfrm>
              <a:prstGeom prst="rect">
                <a:avLst/>
              </a:prstGeom>
              <a:noFill/>
            </p:spPr>
            <p:txBody>
              <a:bodyPr wrap="square">
                <a:spAutoFit/>
              </a:bodyPr>
              <a:lstStyle/>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mn-cs"/>
                  </a:rPr>
                  <a:t>DBSCAN </a:t>
                </a:r>
                <a:r>
                  <a:rPr lang="en-US" altLang="zh-CN" sz="1500" kern="1200" dirty="0">
                    <a:latin typeface="Georgia"/>
                    <a:ea typeface="+mn-ea"/>
                    <a:cs typeface="+mn-cs"/>
                  </a:rPr>
                  <a:t>- clusters based on density around a chained string of “core points” for radius </a:t>
                </a:r>
                <a:r>
                  <a:rPr lang="en-US" altLang="zh-CN" sz="1500" kern="1200" dirty="0">
                    <a:latin typeface="Courier New" panose="02070309020205020404" pitchFamily="49" charset="0"/>
                    <a:ea typeface="+mn-ea"/>
                    <a:cs typeface="Courier New" panose="02070309020205020404" pitchFamily="49" charset="0"/>
                  </a:rPr>
                  <a:t>epsilon</a:t>
                </a:r>
                <a:r>
                  <a:rPr lang="en-US" altLang="zh-CN" sz="1500" kern="1200" dirty="0">
                    <a:latin typeface="Georgia"/>
                    <a:ea typeface="+mn-ea"/>
                    <a:cs typeface="+mn-cs"/>
                  </a:rPr>
                  <a:t> </a:t>
                </a:r>
              </a:p>
              <a:p>
                <a:pPr marL="257175" indent="-257175" defTabSz="685800">
                  <a:lnSpc>
                    <a:spcPct val="150000"/>
                  </a:lnSpc>
                  <a:buClrTx/>
                  <a:buFont typeface="Arial" panose="020B0604020202020204" pitchFamily="34" charset="0"/>
                  <a:buChar char="•"/>
                </a:pPr>
                <a:r>
                  <a:rPr lang="en-US" altLang="zh-CN" sz="1500" kern="1200" dirty="0">
                    <a:latin typeface="Georgia"/>
                    <a:ea typeface="+mn-ea"/>
                    <a:cs typeface="Courier New" panose="02070309020205020404" pitchFamily="49" charset="0"/>
                  </a:rPr>
                  <a:t>Main sequence is one large cluster due to extremely high density and shape</a:t>
                </a:r>
              </a:p>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Limitations</a:t>
                </a:r>
                <a:r>
                  <a:rPr lang="en-US" altLang="zh-CN" sz="1500" kern="1200" dirty="0">
                    <a:latin typeface="Georgia"/>
                    <a:ea typeface="+mn-ea"/>
                    <a:cs typeface="Courier New" panose="02070309020205020404" pitchFamily="49" charset="0"/>
                  </a:rPr>
                  <a:t> – cannot distinguish intrinsic details within dense area; slightly different </a:t>
                </a:r>
                <a:r>
                  <a:rPr lang="zh-CN" altLang="zh-CN" sz="1500" kern="1200" dirty="0">
                    <a:latin typeface="Georgia"/>
                    <a:ea typeface="+mn-ea"/>
                    <a:cs typeface="+mn-cs"/>
                  </a:rPr>
                  <a:t>ε</a:t>
                </a:r>
                <a:r>
                  <a:rPr lang="en-US" altLang="zh-CN" sz="1500" kern="1200" dirty="0">
                    <a:latin typeface="Georgia"/>
                    <a:ea typeface="+mn-ea"/>
                    <a:cs typeface="+mn-cs"/>
                  </a:rPr>
                  <a:t> introduces entirely different clusters </a:t>
                </a:r>
                <a14:m>
                  <m:oMath xmlns:m="http://schemas.openxmlformats.org/officeDocument/2006/math">
                    <m:r>
                      <a:rPr lang="en-US" altLang="zh-CN" sz="1500" i="1" kern="1200">
                        <a:latin typeface="Cambria Math" panose="02040503050406030204" pitchFamily="18" charset="0"/>
                        <a:ea typeface="+mn-ea"/>
                        <a:cs typeface="+mn-cs"/>
                      </a:rPr>
                      <m:t>→</m:t>
                    </m:r>
                  </m:oMath>
                </a14:m>
                <a:endParaRPr lang="en-US" altLang="zh-CN" sz="1500" kern="1200" dirty="0">
                  <a:latin typeface="Georgia"/>
                  <a:ea typeface="+mn-ea"/>
                  <a:cs typeface="Courier New" panose="02070309020205020404" pitchFamily="49" charset="0"/>
                </a:endParaRPr>
              </a:p>
              <a:p>
                <a:pPr marL="257175" indent="-257175" defTabSz="685800">
                  <a:lnSpc>
                    <a:spcPct val="15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mc:Choice>
        <mc:Fallback>
          <p:sp>
            <p:nvSpPr>
              <p:cNvPr id="16" name="文本框 15">
                <a:extLst>
                  <a:ext uri="{FF2B5EF4-FFF2-40B4-BE49-F238E27FC236}">
                    <a16:creationId xmlns:a16="http://schemas.microsoft.com/office/drawing/2014/main" id="{8D130BCA-A481-44E4-B9DA-C8745D035880}"/>
                  </a:ext>
                </a:extLst>
              </p:cNvPr>
              <p:cNvSpPr txBox="1">
                <a:spLocks noRot="1" noChangeAspect="1" noMove="1" noResize="1" noEditPoints="1" noAdjustHandles="1" noChangeArrowheads="1" noChangeShapeType="1" noTextEdit="1"/>
              </p:cNvSpPr>
              <p:nvPr/>
            </p:nvSpPr>
            <p:spPr>
              <a:xfrm>
                <a:off x="4827814" y="1130610"/>
                <a:ext cx="3993647" cy="3512821"/>
              </a:xfrm>
              <a:prstGeom prst="rect">
                <a:avLst/>
              </a:prstGeom>
              <a:blipFill>
                <a:blip r:embed="rId5"/>
                <a:stretch>
                  <a:fillRect l="-458" r="-1679"/>
                </a:stretch>
              </a:blipFill>
            </p:spPr>
            <p:txBody>
              <a:bodyPr/>
              <a:lstStyle/>
              <a:p>
                <a:r>
                  <a:rPr lang="en-CA">
                    <a:noFill/>
                  </a:rPr>
                  <a:t> </a:t>
                </a:r>
              </a:p>
            </p:txBody>
          </p:sp>
        </mc:Fallback>
      </mc:AlternateContent>
      <p:sp>
        <p:nvSpPr>
          <p:cNvPr id="19" name="星形: 四角 18">
            <a:extLst>
              <a:ext uri="{FF2B5EF4-FFF2-40B4-BE49-F238E27FC236}">
                <a16:creationId xmlns:a16="http://schemas.microsoft.com/office/drawing/2014/main" id="{D4DA6BF7-FD3E-1AA6-863E-DF0B00E4C5ED}"/>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333273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492FC-DD0B-8E36-DA5D-272BCB14008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61B7D8B-49EC-C7E9-3AB0-2D6CE9E70F5F}"/>
              </a:ext>
            </a:extLst>
          </p:cNvPr>
          <p:cNvSpPr>
            <a:spLocks noGrp="1"/>
          </p:cNvSpPr>
          <p:nvPr>
            <p:ph type="title"/>
          </p:nvPr>
        </p:nvSpPr>
        <p:spPr>
          <a:xfrm>
            <a:off x="194912" y="325582"/>
            <a:ext cx="4694391" cy="671945"/>
          </a:xfrm>
        </p:spPr>
        <p:txBody>
          <a:bodyPr/>
          <a:lstStyle/>
          <a:p>
            <a:r>
              <a:rPr lang="en-US" dirty="0"/>
              <a:t>DBSCAN CLUSTERING</a:t>
            </a:r>
          </a:p>
        </p:txBody>
      </p:sp>
      <p:sp>
        <p:nvSpPr>
          <p:cNvPr id="6" name="Footer Placeholder 5">
            <a:extLst>
              <a:ext uri="{FF2B5EF4-FFF2-40B4-BE49-F238E27FC236}">
                <a16:creationId xmlns:a16="http://schemas.microsoft.com/office/drawing/2014/main" id="{1AFCFF24-2764-005C-89A2-C39C03FCC64D}"/>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5168ABA4-AC9F-E859-201D-062E920CF400}"/>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12</a:t>
            </a:fld>
            <a:endParaRPr lang="en-US" kern="1200" dirty="0">
              <a:solidFill>
                <a:srgbClr val="000000"/>
              </a:solidFill>
            </a:endParaRPr>
          </a:p>
        </p:txBody>
      </p:sp>
      <p:sp>
        <p:nvSpPr>
          <p:cNvPr id="11" name="文本框 10">
            <a:extLst>
              <a:ext uri="{FF2B5EF4-FFF2-40B4-BE49-F238E27FC236}">
                <a16:creationId xmlns:a16="http://schemas.microsoft.com/office/drawing/2014/main" id="{44F8CE4C-1A13-A643-47B9-00CB7E046847}"/>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8" name="图片 7">
            <a:extLst>
              <a:ext uri="{FF2B5EF4-FFF2-40B4-BE49-F238E27FC236}">
                <a16:creationId xmlns:a16="http://schemas.microsoft.com/office/drawing/2014/main" id="{E04A8BC6-1C9E-F93C-CC95-A6DDE05C3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004837"/>
            <a:ext cx="4166769" cy="3431700"/>
          </a:xfrm>
          <a:prstGeom prst="rect">
            <a:avLst/>
          </a:prstGeom>
        </p:spPr>
      </p:pic>
      <p:pic>
        <p:nvPicPr>
          <p:cNvPr id="5" name="图片 4">
            <a:extLst>
              <a:ext uri="{FF2B5EF4-FFF2-40B4-BE49-F238E27FC236}">
                <a16:creationId xmlns:a16="http://schemas.microsoft.com/office/drawing/2014/main" id="{8BBE322A-9EE6-CC5F-F269-3E3D1633DA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986" y="997526"/>
            <a:ext cx="4166769" cy="3431700"/>
          </a:xfrm>
          <a:prstGeom prst="rect">
            <a:avLst/>
          </a:prstGeom>
        </p:spPr>
      </p:pic>
      <p:sp>
        <p:nvSpPr>
          <p:cNvPr id="15" name="星形: 四角 14">
            <a:extLst>
              <a:ext uri="{FF2B5EF4-FFF2-40B4-BE49-F238E27FC236}">
                <a16:creationId xmlns:a16="http://schemas.microsoft.com/office/drawing/2014/main" id="{7C53DE5E-40AD-DF50-CAA3-ECEAA07F0C07}"/>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511601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17556-CCBE-F8C2-1760-8F0CD350BB7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2B9C42A-E13A-F5DC-4166-76A1A5486ADD}"/>
              </a:ext>
            </a:extLst>
          </p:cNvPr>
          <p:cNvSpPr>
            <a:spLocks noGrp="1"/>
          </p:cNvSpPr>
          <p:nvPr>
            <p:ph type="title"/>
          </p:nvPr>
        </p:nvSpPr>
        <p:spPr>
          <a:xfrm>
            <a:off x="194912" y="325582"/>
            <a:ext cx="4694391" cy="671945"/>
          </a:xfrm>
        </p:spPr>
        <p:txBody>
          <a:bodyPr/>
          <a:lstStyle/>
          <a:p>
            <a:r>
              <a:rPr lang="en-US" dirty="0"/>
              <a:t>DBSCAN CLUSTERING</a:t>
            </a:r>
          </a:p>
        </p:txBody>
      </p:sp>
      <p:sp>
        <p:nvSpPr>
          <p:cNvPr id="6" name="Footer Placeholder 5">
            <a:extLst>
              <a:ext uri="{FF2B5EF4-FFF2-40B4-BE49-F238E27FC236}">
                <a16:creationId xmlns:a16="http://schemas.microsoft.com/office/drawing/2014/main" id="{352F3F8F-8329-518D-289D-8FFD94CE39FA}"/>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30FC337F-7700-04CF-8343-5AA1D3339BB7}"/>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13</a:t>
            </a:fld>
            <a:endParaRPr lang="en-US" kern="1200" dirty="0">
              <a:solidFill>
                <a:srgbClr val="000000"/>
              </a:solidFill>
            </a:endParaRPr>
          </a:p>
        </p:txBody>
      </p:sp>
      <p:sp>
        <p:nvSpPr>
          <p:cNvPr id="11" name="文本框 10">
            <a:extLst>
              <a:ext uri="{FF2B5EF4-FFF2-40B4-BE49-F238E27FC236}">
                <a16:creationId xmlns:a16="http://schemas.microsoft.com/office/drawing/2014/main" id="{A8C578ED-83BD-250D-88E3-80479C1EC7DA}"/>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8" name="图片 7">
            <a:extLst>
              <a:ext uri="{FF2B5EF4-FFF2-40B4-BE49-F238E27FC236}">
                <a16:creationId xmlns:a16="http://schemas.microsoft.com/office/drawing/2014/main" id="{EE73A8F7-3F67-0ECD-985B-6408B5247E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986" y="997526"/>
            <a:ext cx="4166769" cy="3431700"/>
          </a:xfrm>
          <a:prstGeom prst="rect">
            <a:avLst/>
          </a:prstGeom>
        </p:spPr>
      </p:pic>
      <p:pic>
        <p:nvPicPr>
          <p:cNvPr id="12" name="图片 11">
            <a:extLst>
              <a:ext uri="{FF2B5EF4-FFF2-40B4-BE49-F238E27FC236}">
                <a16:creationId xmlns:a16="http://schemas.microsoft.com/office/drawing/2014/main" id="{1CFADFB1-E5A6-F006-D64C-AFE51D56EE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986" y="997526"/>
            <a:ext cx="4262014" cy="3510143"/>
          </a:xfrm>
          <a:prstGeom prst="rect">
            <a:avLst/>
          </a:prstGeom>
        </p:spPr>
      </p:pic>
      <p:sp>
        <p:nvSpPr>
          <p:cNvPr id="16" name="文本框 15">
            <a:extLst>
              <a:ext uri="{FF2B5EF4-FFF2-40B4-BE49-F238E27FC236}">
                <a16:creationId xmlns:a16="http://schemas.microsoft.com/office/drawing/2014/main" id="{0558F4DF-41A6-BD8D-A7FA-49533724D581}"/>
              </a:ext>
            </a:extLst>
          </p:cNvPr>
          <p:cNvSpPr txBox="1"/>
          <p:nvPr/>
        </p:nvSpPr>
        <p:spPr>
          <a:xfrm>
            <a:off x="4827814" y="1834453"/>
            <a:ext cx="3993647" cy="1781578"/>
          </a:xfrm>
          <a:prstGeom prst="rect">
            <a:avLst/>
          </a:prstGeom>
          <a:noFill/>
        </p:spPr>
        <p:txBody>
          <a:bodyPr wrap="square">
            <a:spAutoFit/>
          </a:bodyPr>
          <a:lstStyle/>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mn-cs"/>
              </a:rPr>
              <a:t>Results – </a:t>
            </a:r>
            <a:r>
              <a:rPr lang="en-US" altLang="zh-CN" sz="1500" kern="1200" dirty="0">
                <a:latin typeface="Georgia"/>
                <a:ea typeface="+mn-ea"/>
                <a:cs typeface="+mn-cs"/>
              </a:rPr>
              <a:t>while DBSCAN successfully captured the main sequence cluster of stars as well as different clusters above, it failed to capture further details in the highly dense area</a:t>
            </a:r>
            <a:endParaRPr lang="en-US" altLang="zh-CN" sz="1500" kern="1200" dirty="0">
              <a:latin typeface="Georgia"/>
              <a:ea typeface="+mn-ea"/>
              <a:cs typeface="Courier New" panose="02070309020205020404" pitchFamily="49" charset="0"/>
            </a:endParaRPr>
          </a:p>
        </p:txBody>
      </p:sp>
      <p:sp>
        <p:nvSpPr>
          <p:cNvPr id="19" name="星形: 四角 18">
            <a:extLst>
              <a:ext uri="{FF2B5EF4-FFF2-40B4-BE49-F238E27FC236}">
                <a16:creationId xmlns:a16="http://schemas.microsoft.com/office/drawing/2014/main" id="{B95786F9-A5BA-6319-2E84-6D564047956B}"/>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404857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22121-D667-7888-20B3-F99485A2163C}"/>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B551807-DD68-D596-652E-D529B7FCC3E4}"/>
              </a:ext>
            </a:extLst>
          </p:cNvPr>
          <p:cNvSpPr>
            <a:spLocks noGrp="1"/>
          </p:cNvSpPr>
          <p:nvPr>
            <p:ph type="title"/>
          </p:nvPr>
        </p:nvSpPr>
        <p:spPr>
          <a:xfrm>
            <a:off x="194912" y="325582"/>
            <a:ext cx="4694391" cy="671945"/>
          </a:xfrm>
        </p:spPr>
        <p:txBody>
          <a:bodyPr/>
          <a:lstStyle/>
          <a:p>
            <a:r>
              <a:rPr lang="en-US" dirty="0"/>
              <a:t>GMM CLUSTERING</a:t>
            </a:r>
          </a:p>
        </p:txBody>
      </p:sp>
      <p:sp>
        <p:nvSpPr>
          <p:cNvPr id="6" name="Footer Placeholder 5">
            <a:extLst>
              <a:ext uri="{FF2B5EF4-FFF2-40B4-BE49-F238E27FC236}">
                <a16:creationId xmlns:a16="http://schemas.microsoft.com/office/drawing/2014/main" id="{990C04C6-95B2-1919-CADB-35A8DDE52744}"/>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B65C4076-C467-E1D1-6DF8-522C822F09E8}"/>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14</a:t>
            </a:fld>
            <a:endParaRPr lang="en-US" kern="1200" dirty="0">
              <a:solidFill>
                <a:srgbClr val="000000"/>
              </a:solidFill>
            </a:endParaRPr>
          </a:p>
        </p:txBody>
      </p:sp>
      <p:sp>
        <p:nvSpPr>
          <p:cNvPr id="12" name="文本框 11">
            <a:extLst>
              <a:ext uri="{FF2B5EF4-FFF2-40B4-BE49-F238E27FC236}">
                <a16:creationId xmlns:a16="http://schemas.microsoft.com/office/drawing/2014/main" id="{72DDE62B-DCE7-FD9B-F677-C50A463E4B08}"/>
              </a:ext>
            </a:extLst>
          </p:cNvPr>
          <p:cNvSpPr txBox="1"/>
          <p:nvPr/>
        </p:nvSpPr>
        <p:spPr>
          <a:xfrm>
            <a:off x="5030675" y="1310904"/>
            <a:ext cx="3795269" cy="2859116"/>
          </a:xfrm>
          <a:prstGeom prst="rect">
            <a:avLst/>
          </a:prstGeom>
          <a:noFill/>
        </p:spPr>
        <p:txBody>
          <a:bodyPr wrap="square">
            <a:spAutoFit/>
          </a:bodyPr>
          <a:lstStyle/>
          <a:p>
            <a:pPr marL="257175" indent="-257175" defTabSz="685800">
              <a:lnSpc>
                <a:spcPct val="150000"/>
              </a:lnSpc>
              <a:buClrTx/>
              <a:buFont typeface="Arial" panose="020B0604020202020204" pitchFamily="34" charset="0"/>
              <a:buChar char="•"/>
            </a:pPr>
            <a:r>
              <a:rPr lang="en-US" altLang="zh-CN" sz="1350" b="1" kern="1200" dirty="0">
                <a:latin typeface="Georgia"/>
                <a:ea typeface="+mn-ea"/>
                <a:cs typeface="+mn-cs"/>
              </a:rPr>
              <a:t>GMM </a:t>
            </a:r>
            <a:r>
              <a:rPr lang="en-US" altLang="zh-CN" sz="1350" kern="1200" dirty="0">
                <a:latin typeface="Georgia"/>
                <a:ea typeface="+mn-ea"/>
                <a:cs typeface="+mn-cs"/>
              </a:rPr>
              <a:t>– clusters by modeling data as a weighted sum of </a:t>
            </a:r>
            <a:r>
              <a:rPr lang="en-US" altLang="zh-CN" sz="1350" kern="1200" dirty="0">
                <a:latin typeface="Courier New" panose="02070309020205020404" pitchFamily="49" charset="0"/>
                <a:ea typeface="+mn-ea"/>
                <a:cs typeface="Courier New" panose="02070309020205020404" pitchFamily="49" charset="0"/>
              </a:rPr>
              <a:t>n</a:t>
            </a:r>
            <a:r>
              <a:rPr lang="en-US" altLang="zh-CN" sz="1350" kern="1200" dirty="0">
                <a:latin typeface="Georgia"/>
                <a:ea typeface="+mn-ea"/>
                <a:cs typeface="+mn-cs"/>
              </a:rPr>
              <a:t> Gaussian distributions</a:t>
            </a:r>
          </a:p>
          <a:p>
            <a:pPr marL="257175" indent="-257175" defTabSz="685800">
              <a:lnSpc>
                <a:spcPct val="150000"/>
              </a:lnSpc>
              <a:buClrTx/>
              <a:buFont typeface="Arial" panose="020B0604020202020204" pitchFamily="34" charset="0"/>
              <a:buChar char="•"/>
            </a:pPr>
            <a:r>
              <a:rPr lang="en-US" altLang="zh-CN" sz="1350" kern="1200" dirty="0">
                <a:latin typeface="Georgia"/>
                <a:ea typeface="+mn-ea"/>
                <a:cs typeface="+mn-cs"/>
              </a:rPr>
              <a:t>Successfully captured intrinsic properties of main sequence stars</a:t>
            </a:r>
          </a:p>
          <a:p>
            <a:pPr marL="257175" indent="-257175" defTabSz="685800">
              <a:lnSpc>
                <a:spcPct val="150000"/>
              </a:lnSpc>
              <a:buClrTx/>
              <a:buFont typeface="Arial" panose="020B0604020202020204" pitchFamily="34" charset="0"/>
              <a:buChar char="•"/>
            </a:pPr>
            <a:r>
              <a:rPr lang="en-US" altLang="zh-CN" sz="1350" b="1" kern="1200" dirty="0">
                <a:latin typeface="Georgia"/>
                <a:ea typeface="+mn-ea"/>
                <a:cs typeface="+mn-cs"/>
              </a:rPr>
              <a:t>Limitations: </a:t>
            </a:r>
          </a:p>
          <a:p>
            <a:pPr marL="600075" lvl="1" indent="-257175" defTabSz="685800">
              <a:lnSpc>
                <a:spcPct val="150000"/>
              </a:lnSpc>
              <a:buClrTx/>
              <a:buFont typeface="Arial" panose="020B0604020202020204" pitchFamily="34" charset="0"/>
              <a:buChar char="•"/>
            </a:pPr>
            <a:r>
              <a:rPr lang="en-US" altLang="zh-CN" sz="1350" kern="1200" dirty="0">
                <a:latin typeface="Georgia"/>
                <a:ea typeface="+mn-ea"/>
                <a:cs typeface="+mn-cs"/>
              </a:rPr>
              <a:t>HR diagram groups are not Gaussian; approximates clusters with ellipses</a:t>
            </a:r>
          </a:p>
          <a:p>
            <a:pPr marL="257175" indent="-257175" defTabSz="685800">
              <a:lnSpc>
                <a:spcPct val="150000"/>
              </a:lnSpc>
              <a:buClrTx/>
              <a:buFont typeface="Arial" panose="020B0604020202020204" pitchFamily="34" charset="0"/>
              <a:buChar char="•"/>
            </a:pPr>
            <a:r>
              <a:rPr lang="en-US" altLang="zh-CN" sz="1350" kern="1200" dirty="0">
                <a:latin typeface="Courier New" panose="02070309020205020404" pitchFamily="49" charset="0"/>
                <a:ea typeface="+mn-ea"/>
                <a:cs typeface="Courier New" panose="02070309020205020404" pitchFamily="49" charset="0"/>
              </a:rPr>
              <a:t>n</a:t>
            </a:r>
            <a:r>
              <a:rPr lang="en-US" altLang="zh-CN" sz="1350" kern="1200" dirty="0">
                <a:latin typeface="Georgia"/>
                <a:ea typeface="+mn-ea"/>
                <a:cs typeface="+mn-cs"/>
              </a:rPr>
              <a:t> calculated from BIC score</a:t>
            </a:r>
          </a:p>
          <a:p>
            <a:pPr marL="257175" indent="-257175" defTabSz="685800">
              <a:lnSpc>
                <a:spcPct val="150000"/>
              </a:lnSpc>
              <a:buClrTx/>
              <a:buFont typeface="Arial" panose="020B0604020202020204" pitchFamily="34" charset="0"/>
              <a:buChar char="•"/>
            </a:pPr>
            <a:endParaRPr lang="en-US" altLang="zh-CN" sz="1350" kern="1200" dirty="0">
              <a:latin typeface="Georgia"/>
              <a:ea typeface="+mn-ea"/>
              <a:cs typeface="Courier New" panose="02070309020205020404" pitchFamily="49" charset="0"/>
            </a:endParaRPr>
          </a:p>
        </p:txBody>
      </p:sp>
      <p:pic>
        <p:nvPicPr>
          <p:cNvPr id="16" name="图片 15">
            <a:extLst>
              <a:ext uri="{FF2B5EF4-FFF2-40B4-BE49-F238E27FC236}">
                <a16:creationId xmlns:a16="http://schemas.microsoft.com/office/drawing/2014/main" id="{06783B76-684F-2C63-5447-6FD5BA6F9D2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394700" y="908009"/>
            <a:ext cx="4494603" cy="3701700"/>
          </a:xfrm>
          <a:prstGeom prst="rect">
            <a:avLst/>
          </a:prstGeom>
        </p:spPr>
      </p:pic>
      <p:sp>
        <p:nvSpPr>
          <p:cNvPr id="21" name="星形: 四角 20">
            <a:extLst>
              <a:ext uri="{FF2B5EF4-FFF2-40B4-BE49-F238E27FC236}">
                <a16:creationId xmlns:a16="http://schemas.microsoft.com/office/drawing/2014/main" id="{33C621BA-065E-BE6F-B160-BF34F11B16B1}"/>
              </a:ext>
            </a:extLst>
          </p:cNvPr>
          <p:cNvSpPr/>
          <p:nvPr/>
        </p:nvSpPr>
        <p:spPr>
          <a:xfrm>
            <a:off x="4572000" y="429042"/>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pic>
        <p:nvPicPr>
          <p:cNvPr id="22" name="图片 21" descr="Hertzsprung–Russell diagram - Wikipedia">
            <a:extLst>
              <a:ext uri="{FF2B5EF4-FFF2-40B4-BE49-F238E27FC236}">
                <a16:creationId xmlns:a16="http://schemas.microsoft.com/office/drawing/2014/main" id="{59A4A5EF-44F7-BC89-76BF-A5419E7FB64F}"/>
              </a:ext>
            </a:extLst>
          </p:cNvPr>
          <p:cNvPicPr>
            <a:picLocks noChangeAspect="1"/>
          </p:cNvPicPr>
          <p:nvPr/>
        </p:nvPicPr>
        <p:blipFill>
          <a:blip r:embed="rId4"/>
          <a:stretch>
            <a:fillRect/>
          </a:stretch>
        </p:blipFill>
        <p:spPr>
          <a:xfrm>
            <a:off x="4901829" y="297873"/>
            <a:ext cx="4254697" cy="4845627"/>
          </a:xfrm>
          <a:prstGeom prst="rect">
            <a:avLst/>
          </a:prstGeom>
          <a:noFill/>
        </p:spPr>
      </p:pic>
      <p:sp>
        <p:nvSpPr>
          <p:cNvPr id="23" name="任意多边形: 形状 22">
            <a:extLst>
              <a:ext uri="{FF2B5EF4-FFF2-40B4-BE49-F238E27FC236}">
                <a16:creationId xmlns:a16="http://schemas.microsoft.com/office/drawing/2014/main" id="{D9CFA6A6-05F7-9646-47BF-7B372334836E}"/>
              </a:ext>
            </a:extLst>
          </p:cNvPr>
          <p:cNvSpPr/>
          <p:nvPr/>
        </p:nvSpPr>
        <p:spPr>
          <a:xfrm>
            <a:off x="2147301" y="2811081"/>
            <a:ext cx="914446" cy="627185"/>
          </a:xfrm>
          <a:custGeom>
            <a:avLst/>
            <a:gdLst>
              <a:gd name="csX0" fmla="*/ 457261 w 1398053"/>
              <a:gd name="csY0" fmla="*/ 61894 h 900094"/>
              <a:gd name="csX1" fmla="*/ 409636 w 1398053"/>
              <a:gd name="csY1" fmla="*/ 52369 h 900094"/>
              <a:gd name="csX2" fmla="*/ 276286 w 1398053"/>
              <a:gd name="csY2" fmla="*/ 4744 h 900094"/>
              <a:gd name="csX3" fmla="*/ 57211 w 1398053"/>
              <a:gd name="csY3" fmla="*/ 33319 h 900094"/>
              <a:gd name="csX4" fmla="*/ 19111 w 1398053"/>
              <a:gd name="csY4" fmla="*/ 80944 h 900094"/>
              <a:gd name="csX5" fmla="*/ 9586 w 1398053"/>
              <a:gd name="csY5" fmla="*/ 128569 h 900094"/>
              <a:gd name="csX6" fmla="*/ 61 w 1398053"/>
              <a:gd name="csY6" fmla="*/ 157144 h 900094"/>
              <a:gd name="csX7" fmla="*/ 19111 w 1398053"/>
              <a:gd name="csY7" fmla="*/ 242869 h 900094"/>
              <a:gd name="csX8" fmla="*/ 76261 w 1398053"/>
              <a:gd name="csY8" fmla="*/ 357169 h 900094"/>
              <a:gd name="csX9" fmla="*/ 114361 w 1398053"/>
              <a:gd name="csY9" fmla="*/ 404794 h 900094"/>
              <a:gd name="csX10" fmla="*/ 133411 w 1398053"/>
              <a:gd name="csY10" fmla="*/ 442894 h 900094"/>
              <a:gd name="csX11" fmla="*/ 161986 w 1398053"/>
              <a:gd name="csY11" fmla="*/ 461944 h 900094"/>
              <a:gd name="csX12" fmla="*/ 209611 w 1398053"/>
              <a:gd name="csY12" fmla="*/ 509569 h 900094"/>
              <a:gd name="csX13" fmla="*/ 257236 w 1398053"/>
              <a:gd name="csY13" fmla="*/ 538144 h 900094"/>
              <a:gd name="csX14" fmla="*/ 295336 w 1398053"/>
              <a:gd name="csY14" fmla="*/ 576244 h 900094"/>
              <a:gd name="csX15" fmla="*/ 419161 w 1398053"/>
              <a:gd name="csY15" fmla="*/ 642919 h 900094"/>
              <a:gd name="csX16" fmla="*/ 533461 w 1398053"/>
              <a:gd name="csY16" fmla="*/ 719119 h 900094"/>
              <a:gd name="csX17" fmla="*/ 562036 w 1398053"/>
              <a:gd name="csY17" fmla="*/ 728644 h 900094"/>
              <a:gd name="csX18" fmla="*/ 733486 w 1398053"/>
              <a:gd name="csY18" fmla="*/ 804844 h 900094"/>
              <a:gd name="csX19" fmla="*/ 828736 w 1398053"/>
              <a:gd name="csY19" fmla="*/ 842944 h 900094"/>
              <a:gd name="csX20" fmla="*/ 885886 w 1398053"/>
              <a:gd name="csY20" fmla="*/ 871519 h 900094"/>
              <a:gd name="csX21" fmla="*/ 933511 w 1398053"/>
              <a:gd name="csY21" fmla="*/ 881044 h 900094"/>
              <a:gd name="csX22" fmla="*/ 1057336 w 1398053"/>
              <a:gd name="csY22" fmla="*/ 900094 h 900094"/>
              <a:gd name="csX23" fmla="*/ 1276411 w 1398053"/>
              <a:gd name="csY23" fmla="*/ 890569 h 900094"/>
              <a:gd name="csX24" fmla="*/ 1304986 w 1398053"/>
              <a:gd name="csY24" fmla="*/ 871519 h 900094"/>
              <a:gd name="csX25" fmla="*/ 1343086 w 1398053"/>
              <a:gd name="csY25" fmla="*/ 852469 h 900094"/>
              <a:gd name="csX26" fmla="*/ 1371661 w 1398053"/>
              <a:gd name="csY26" fmla="*/ 804844 h 900094"/>
              <a:gd name="csX27" fmla="*/ 1381186 w 1398053"/>
              <a:gd name="csY27" fmla="*/ 585769 h 900094"/>
              <a:gd name="csX28" fmla="*/ 1352611 w 1398053"/>
              <a:gd name="csY28" fmla="*/ 566719 h 900094"/>
              <a:gd name="csX29" fmla="*/ 1219261 w 1398053"/>
              <a:gd name="csY29" fmla="*/ 395269 h 900094"/>
              <a:gd name="csX30" fmla="*/ 1124011 w 1398053"/>
              <a:gd name="csY30" fmla="*/ 300019 h 900094"/>
              <a:gd name="csX31" fmla="*/ 1085911 w 1398053"/>
              <a:gd name="csY31" fmla="*/ 280969 h 900094"/>
              <a:gd name="csX32" fmla="*/ 971611 w 1398053"/>
              <a:gd name="csY32" fmla="*/ 214294 h 900094"/>
              <a:gd name="csX33" fmla="*/ 904936 w 1398053"/>
              <a:gd name="csY33" fmla="*/ 185719 h 900094"/>
              <a:gd name="csX34" fmla="*/ 847786 w 1398053"/>
              <a:gd name="csY34" fmla="*/ 166669 h 900094"/>
              <a:gd name="csX35" fmla="*/ 809686 w 1398053"/>
              <a:gd name="csY35" fmla="*/ 147619 h 900094"/>
              <a:gd name="csX36" fmla="*/ 666811 w 1398053"/>
              <a:gd name="csY36" fmla="*/ 109519 h 900094"/>
              <a:gd name="csX37" fmla="*/ 533461 w 1398053"/>
              <a:gd name="csY37" fmla="*/ 61894 h 900094"/>
              <a:gd name="csX38" fmla="*/ 457261 w 1398053"/>
              <a:gd name="csY38" fmla="*/ 61894 h 900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398053" h="900094">
                <a:moveTo>
                  <a:pt x="457261" y="61894"/>
                </a:moveTo>
                <a:cubicBezTo>
                  <a:pt x="441386" y="58719"/>
                  <a:pt x="425202" y="56817"/>
                  <a:pt x="409636" y="52369"/>
                </a:cubicBezTo>
                <a:cubicBezTo>
                  <a:pt x="350168" y="35378"/>
                  <a:pt x="327765" y="25336"/>
                  <a:pt x="276286" y="4744"/>
                </a:cubicBezTo>
                <a:cubicBezTo>
                  <a:pt x="233129" y="6902"/>
                  <a:pt x="110099" y="-19569"/>
                  <a:pt x="57211" y="33319"/>
                </a:cubicBezTo>
                <a:cubicBezTo>
                  <a:pt x="42836" y="47694"/>
                  <a:pt x="31811" y="65069"/>
                  <a:pt x="19111" y="80944"/>
                </a:cubicBezTo>
                <a:cubicBezTo>
                  <a:pt x="15936" y="96819"/>
                  <a:pt x="13513" y="112863"/>
                  <a:pt x="9586" y="128569"/>
                </a:cubicBezTo>
                <a:cubicBezTo>
                  <a:pt x="7151" y="138309"/>
                  <a:pt x="-773" y="147138"/>
                  <a:pt x="61" y="157144"/>
                </a:cubicBezTo>
                <a:cubicBezTo>
                  <a:pt x="2492" y="186315"/>
                  <a:pt x="11069" y="214723"/>
                  <a:pt x="19111" y="242869"/>
                </a:cubicBezTo>
                <a:cubicBezTo>
                  <a:pt x="29500" y="279230"/>
                  <a:pt x="56877" y="328094"/>
                  <a:pt x="76261" y="357169"/>
                </a:cubicBezTo>
                <a:cubicBezTo>
                  <a:pt x="87538" y="374085"/>
                  <a:pt x="103084" y="387878"/>
                  <a:pt x="114361" y="404794"/>
                </a:cubicBezTo>
                <a:cubicBezTo>
                  <a:pt x="122237" y="416608"/>
                  <a:pt x="124321" y="431986"/>
                  <a:pt x="133411" y="442894"/>
                </a:cubicBezTo>
                <a:cubicBezTo>
                  <a:pt x="140740" y="451688"/>
                  <a:pt x="153371" y="454406"/>
                  <a:pt x="161986" y="461944"/>
                </a:cubicBezTo>
                <a:cubicBezTo>
                  <a:pt x="178882" y="476728"/>
                  <a:pt x="192080" y="495544"/>
                  <a:pt x="209611" y="509569"/>
                </a:cubicBezTo>
                <a:cubicBezTo>
                  <a:pt x="224067" y="521134"/>
                  <a:pt x="242623" y="526778"/>
                  <a:pt x="257236" y="538144"/>
                </a:cubicBezTo>
                <a:cubicBezTo>
                  <a:pt x="271413" y="549171"/>
                  <a:pt x="280257" y="566487"/>
                  <a:pt x="295336" y="576244"/>
                </a:cubicBezTo>
                <a:cubicBezTo>
                  <a:pt x="334694" y="601711"/>
                  <a:pt x="378963" y="618800"/>
                  <a:pt x="419161" y="642919"/>
                </a:cubicBezTo>
                <a:cubicBezTo>
                  <a:pt x="458426" y="666478"/>
                  <a:pt x="494196" y="695560"/>
                  <a:pt x="533461" y="719119"/>
                </a:cubicBezTo>
                <a:cubicBezTo>
                  <a:pt x="542070" y="724285"/>
                  <a:pt x="553056" y="724154"/>
                  <a:pt x="562036" y="728644"/>
                </a:cubicBezTo>
                <a:cubicBezTo>
                  <a:pt x="755187" y="825220"/>
                  <a:pt x="542025" y="734306"/>
                  <a:pt x="733486" y="804844"/>
                </a:cubicBezTo>
                <a:cubicBezTo>
                  <a:pt x="765573" y="816666"/>
                  <a:pt x="797407" y="829238"/>
                  <a:pt x="828736" y="842944"/>
                </a:cubicBezTo>
                <a:cubicBezTo>
                  <a:pt x="848249" y="851481"/>
                  <a:pt x="865870" y="864240"/>
                  <a:pt x="885886" y="871519"/>
                </a:cubicBezTo>
                <a:cubicBezTo>
                  <a:pt x="901101" y="877052"/>
                  <a:pt x="917805" y="877117"/>
                  <a:pt x="933511" y="881044"/>
                </a:cubicBezTo>
                <a:cubicBezTo>
                  <a:pt x="1025049" y="903929"/>
                  <a:pt x="848198" y="879180"/>
                  <a:pt x="1057336" y="900094"/>
                </a:cubicBezTo>
                <a:cubicBezTo>
                  <a:pt x="1130361" y="896919"/>
                  <a:pt x="1203799" y="898947"/>
                  <a:pt x="1276411" y="890569"/>
                </a:cubicBezTo>
                <a:cubicBezTo>
                  <a:pt x="1287783" y="889257"/>
                  <a:pt x="1295047" y="877199"/>
                  <a:pt x="1304986" y="871519"/>
                </a:cubicBezTo>
                <a:cubicBezTo>
                  <a:pt x="1317314" y="864474"/>
                  <a:pt x="1330386" y="858819"/>
                  <a:pt x="1343086" y="852469"/>
                </a:cubicBezTo>
                <a:cubicBezTo>
                  <a:pt x="1352611" y="836594"/>
                  <a:pt x="1363382" y="821403"/>
                  <a:pt x="1371661" y="804844"/>
                </a:cubicBezTo>
                <a:cubicBezTo>
                  <a:pt x="1409038" y="730091"/>
                  <a:pt x="1401472" y="687198"/>
                  <a:pt x="1381186" y="585769"/>
                </a:cubicBezTo>
                <a:cubicBezTo>
                  <a:pt x="1378941" y="574544"/>
                  <a:pt x="1362136" y="573069"/>
                  <a:pt x="1352611" y="566719"/>
                </a:cubicBezTo>
                <a:cubicBezTo>
                  <a:pt x="1290642" y="478192"/>
                  <a:pt x="1290503" y="470702"/>
                  <a:pt x="1219261" y="395269"/>
                </a:cubicBezTo>
                <a:cubicBezTo>
                  <a:pt x="1188431" y="362625"/>
                  <a:pt x="1164172" y="320099"/>
                  <a:pt x="1124011" y="300019"/>
                </a:cubicBezTo>
                <a:cubicBezTo>
                  <a:pt x="1111311" y="293669"/>
                  <a:pt x="1098287" y="287930"/>
                  <a:pt x="1085911" y="280969"/>
                </a:cubicBezTo>
                <a:cubicBezTo>
                  <a:pt x="1047467" y="259344"/>
                  <a:pt x="1012153" y="231669"/>
                  <a:pt x="971611" y="214294"/>
                </a:cubicBezTo>
                <a:cubicBezTo>
                  <a:pt x="949386" y="204769"/>
                  <a:pt x="927504" y="194399"/>
                  <a:pt x="904936" y="185719"/>
                </a:cubicBezTo>
                <a:cubicBezTo>
                  <a:pt x="886194" y="178511"/>
                  <a:pt x="866430" y="174127"/>
                  <a:pt x="847786" y="166669"/>
                </a:cubicBezTo>
                <a:cubicBezTo>
                  <a:pt x="834603" y="161396"/>
                  <a:pt x="822939" y="152716"/>
                  <a:pt x="809686" y="147619"/>
                </a:cubicBezTo>
                <a:cubicBezTo>
                  <a:pt x="730121" y="117017"/>
                  <a:pt x="737975" y="121380"/>
                  <a:pt x="666811" y="109519"/>
                </a:cubicBezTo>
                <a:cubicBezTo>
                  <a:pt x="639444" y="98572"/>
                  <a:pt x="550452" y="61894"/>
                  <a:pt x="533461" y="61894"/>
                </a:cubicBezTo>
                <a:lnTo>
                  <a:pt x="457261" y="61894"/>
                </a:ln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25" name="任意多边形: 形状 24">
            <a:extLst>
              <a:ext uri="{FF2B5EF4-FFF2-40B4-BE49-F238E27FC236}">
                <a16:creationId xmlns:a16="http://schemas.microsoft.com/office/drawing/2014/main" id="{12410E0A-0C5C-BD59-426D-1E96E14E5EC3}"/>
              </a:ext>
            </a:extLst>
          </p:cNvPr>
          <p:cNvSpPr/>
          <p:nvPr/>
        </p:nvSpPr>
        <p:spPr>
          <a:xfrm>
            <a:off x="6429376" y="2571750"/>
            <a:ext cx="792956" cy="575302"/>
          </a:xfrm>
          <a:custGeom>
            <a:avLst/>
            <a:gdLst>
              <a:gd name="csX0" fmla="*/ 457261 w 1398053"/>
              <a:gd name="csY0" fmla="*/ 61894 h 900094"/>
              <a:gd name="csX1" fmla="*/ 409636 w 1398053"/>
              <a:gd name="csY1" fmla="*/ 52369 h 900094"/>
              <a:gd name="csX2" fmla="*/ 276286 w 1398053"/>
              <a:gd name="csY2" fmla="*/ 4744 h 900094"/>
              <a:gd name="csX3" fmla="*/ 57211 w 1398053"/>
              <a:gd name="csY3" fmla="*/ 33319 h 900094"/>
              <a:gd name="csX4" fmla="*/ 19111 w 1398053"/>
              <a:gd name="csY4" fmla="*/ 80944 h 900094"/>
              <a:gd name="csX5" fmla="*/ 9586 w 1398053"/>
              <a:gd name="csY5" fmla="*/ 128569 h 900094"/>
              <a:gd name="csX6" fmla="*/ 61 w 1398053"/>
              <a:gd name="csY6" fmla="*/ 157144 h 900094"/>
              <a:gd name="csX7" fmla="*/ 19111 w 1398053"/>
              <a:gd name="csY7" fmla="*/ 242869 h 900094"/>
              <a:gd name="csX8" fmla="*/ 76261 w 1398053"/>
              <a:gd name="csY8" fmla="*/ 357169 h 900094"/>
              <a:gd name="csX9" fmla="*/ 114361 w 1398053"/>
              <a:gd name="csY9" fmla="*/ 404794 h 900094"/>
              <a:gd name="csX10" fmla="*/ 133411 w 1398053"/>
              <a:gd name="csY10" fmla="*/ 442894 h 900094"/>
              <a:gd name="csX11" fmla="*/ 161986 w 1398053"/>
              <a:gd name="csY11" fmla="*/ 461944 h 900094"/>
              <a:gd name="csX12" fmla="*/ 209611 w 1398053"/>
              <a:gd name="csY12" fmla="*/ 509569 h 900094"/>
              <a:gd name="csX13" fmla="*/ 257236 w 1398053"/>
              <a:gd name="csY13" fmla="*/ 538144 h 900094"/>
              <a:gd name="csX14" fmla="*/ 295336 w 1398053"/>
              <a:gd name="csY14" fmla="*/ 576244 h 900094"/>
              <a:gd name="csX15" fmla="*/ 419161 w 1398053"/>
              <a:gd name="csY15" fmla="*/ 642919 h 900094"/>
              <a:gd name="csX16" fmla="*/ 533461 w 1398053"/>
              <a:gd name="csY16" fmla="*/ 719119 h 900094"/>
              <a:gd name="csX17" fmla="*/ 562036 w 1398053"/>
              <a:gd name="csY17" fmla="*/ 728644 h 900094"/>
              <a:gd name="csX18" fmla="*/ 733486 w 1398053"/>
              <a:gd name="csY18" fmla="*/ 804844 h 900094"/>
              <a:gd name="csX19" fmla="*/ 828736 w 1398053"/>
              <a:gd name="csY19" fmla="*/ 842944 h 900094"/>
              <a:gd name="csX20" fmla="*/ 885886 w 1398053"/>
              <a:gd name="csY20" fmla="*/ 871519 h 900094"/>
              <a:gd name="csX21" fmla="*/ 933511 w 1398053"/>
              <a:gd name="csY21" fmla="*/ 881044 h 900094"/>
              <a:gd name="csX22" fmla="*/ 1057336 w 1398053"/>
              <a:gd name="csY22" fmla="*/ 900094 h 900094"/>
              <a:gd name="csX23" fmla="*/ 1276411 w 1398053"/>
              <a:gd name="csY23" fmla="*/ 890569 h 900094"/>
              <a:gd name="csX24" fmla="*/ 1304986 w 1398053"/>
              <a:gd name="csY24" fmla="*/ 871519 h 900094"/>
              <a:gd name="csX25" fmla="*/ 1343086 w 1398053"/>
              <a:gd name="csY25" fmla="*/ 852469 h 900094"/>
              <a:gd name="csX26" fmla="*/ 1371661 w 1398053"/>
              <a:gd name="csY26" fmla="*/ 804844 h 900094"/>
              <a:gd name="csX27" fmla="*/ 1381186 w 1398053"/>
              <a:gd name="csY27" fmla="*/ 585769 h 900094"/>
              <a:gd name="csX28" fmla="*/ 1352611 w 1398053"/>
              <a:gd name="csY28" fmla="*/ 566719 h 900094"/>
              <a:gd name="csX29" fmla="*/ 1219261 w 1398053"/>
              <a:gd name="csY29" fmla="*/ 395269 h 900094"/>
              <a:gd name="csX30" fmla="*/ 1124011 w 1398053"/>
              <a:gd name="csY30" fmla="*/ 300019 h 900094"/>
              <a:gd name="csX31" fmla="*/ 1085911 w 1398053"/>
              <a:gd name="csY31" fmla="*/ 280969 h 900094"/>
              <a:gd name="csX32" fmla="*/ 971611 w 1398053"/>
              <a:gd name="csY32" fmla="*/ 214294 h 900094"/>
              <a:gd name="csX33" fmla="*/ 904936 w 1398053"/>
              <a:gd name="csY33" fmla="*/ 185719 h 900094"/>
              <a:gd name="csX34" fmla="*/ 847786 w 1398053"/>
              <a:gd name="csY34" fmla="*/ 166669 h 900094"/>
              <a:gd name="csX35" fmla="*/ 809686 w 1398053"/>
              <a:gd name="csY35" fmla="*/ 147619 h 900094"/>
              <a:gd name="csX36" fmla="*/ 666811 w 1398053"/>
              <a:gd name="csY36" fmla="*/ 109519 h 900094"/>
              <a:gd name="csX37" fmla="*/ 533461 w 1398053"/>
              <a:gd name="csY37" fmla="*/ 61894 h 900094"/>
              <a:gd name="csX38" fmla="*/ 457261 w 1398053"/>
              <a:gd name="csY38" fmla="*/ 61894 h 900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398053" h="900094">
                <a:moveTo>
                  <a:pt x="457261" y="61894"/>
                </a:moveTo>
                <a:cubicBezTo>
                  <a:pt x="441386" y="58719"/>
                  <a:pt x="425202" y="56817"/>
                  <a:pt x="409636" y="52369"/>
                </a:cubicBezTo>
                <a:cubicBezTo>
                  <a:pt x="350168" y="35378"/>
                  <a:pt x="327765" y="25336"/>
                  <a:pt x="276286" y="4744"/>
                </a:cubicBezTo>
                <a:cubicBezTo>
                  <a:pt x="233129" y="6902"/>
                  <a:pt x="110099" y="-19569"/>
                  <a:pt x="57211" y="33319"/>
                </a:cubicBezTo>
                <a:cubicBezTo>
                  <a:pt x="42836" y="47694"/>
                  <a:pt x="31811" y="65069"/>
                  <a:pt x="19111" y="80944"/>
                </a:cubicBezTo>
                <a:cubicBezTo>
                  <a:pt x="15936" y="96819"/>
                  <a:pt x="13513" y="112863"/>
                  <a:pt x="9586" y="128569"/>
                </a:cubicBezTo>
                <a:cubicBezTo>
                  <a:pt x="7151" y="138309"/>
                  <a:pt x="-773" y="147138"/>
                  <a:pt x="61" y="157144"/>
                </a:cubicBezTo>
                <a:cubicBezTo>
                  <a:pt x="2492" y="186315"/>
                  <a:pt x="11069" y="214723"/>
                  <a:pt x="19111" y="242869"/>
                </a:cubicBezTo>
                <a:cubicBezTo>
                  <a:pt x="29500" y="279230"/>
                  <a:pt x="56877" y="328094"/>
                  <a:pt x="76261" y="357169"/>
                </a:cubicBezTo>
                <a:cubicBezTo>
                  <a:pt x="87538" y="374085"/>
                  <a:pt x="103084" y="387878"/>
                  <a:pt x="114361" y="404794"/>
                </a:cubicBezTo>
                <a:cubicBezTo>
                  <a:pt x="122237" y="416608"/>
                  <a:pt x="124321" y="431986"/>
                  <a:pt x="133411" y="442894"/>
                </a:cubicBezTo>
                <a:cubicBezTo>
                  <a:pt x="140740" y="451688"/>
                  <a:pt x="153371" y="454406"/>
                  <a:pt x="161986" y="461944"/>
                </a:cubicBezTo>
                <a:cubicBezTo>
                  <a:pt x="178882" y="476728"/>
                  <a:pt x="192080" y="495544"/>
                  <a:pt x="209611" y="509569"/>
                </a:cubicBezTo>
                <a:cubicBezTo>
                  <a:pt x="224067" y="521134"/>
                  <a:pt x="242623" y="526778"/>
                  <a:pt x="257236" y="538144"/>
                </a:cubicBezTo>
                <a:cubicBezTo>
                  <a:pt x="271413" y="549171"/>
                  <a:pt x="280257" y="566487"/>
                  <a:pt x="295336" y="576244"/>
                </a:cubicBezTo>
                <a:cubicBezTo>
                  <a:pt x="334694" y="601711"/>
                  <a:pt x="378963" y="618800"/>
                  <a:pt x="419161" y="642919"/>
                </a:cubicBezTo>
                <a:cubicBezTo>
                  <a:pt x="458426" y="666478"/>
                  <a:pt x="494196" y="695560"/>
                  <a:pt x="533461" y="719119"/>
                </a:cubicBezTo>
                <a:cubicBezTo>
                  <a:pt x="542070" y="724285"/>
                  <a:pt x="553056" y="724154"/>
                  <a:pt x="562036" y="728644"/>
                </a:cubicBezTo>
                <a:cubicBezTo>
                  <a:pt x="755187" y="825220"/>
                  <a:pt x="542025" y="734306"/>
                  <a:pt x="733486" y="804844"/>
                </a:cubicBezTo>
                <a:cubicBezTo>
                  <a:pt x="765573" y="816666"/>
                  <a:pt x="797407" y="829238"/>
                  <a:pt x="828736" y="842944"/>
                </a:cubicBezTo>
                <a:cubicBezTo>
                  <a:pt x="848249" y="851481"/>
                  <a:pt x="865870" y="864240"/>
                  <a:pt x="885886" y="871519"/>
                </a:cubicBezTo>
                <a:cubicBezTo>
                  <a:pt x="901101" y="877052"/>
                  <a:pt x="917805" y="877117"/>
                  <a:pt x="933511" y="881044"/>
                </a:cubicBezTo>
                <a:cubicBezTo>
                  <a:pt x="1025049" y="903929"/>
                  <a:pt x="848198" y="879180"/>
                  <a:pt x="1057336" y="900094"/>
                </a:cubicBezTo>
                <a:cubicBezTo>
                  <a:pt x="1130361" y="896919"/>
                  <a:pt x="1203799" y="898947"/>
                  <a:pt x="1276411" y="890569"/>
                </a:cubicBezTo>
                <a:cubicBezTo>
                  <a:pt x="1287783" y="889257"/>
                  <a:pt x="1295047" y="877199"/>
                  <a:pt x="1304986" y="871519"/>
                </a:cubicBezTo>
                <a:cubicBezTo>
                  <a:pt x="1317314" y="864474"/>
                  <a:pt x="1330386" y="858819"/>
                  <a:pt x="1343086" y="852469"/>
                </a:cubicBezTo>
                <a:cubicBezTo>
                  <a:pt x="1352611" y="836594"/>
                  <a:pt x="1363382" y="821403"/>
                  <a:pt x="1371661" y="804844"/>
                </a:cubicBezTo>
                <a:cubicBezTo>
                  <a:pt x="1409038" y="730091"/>
                  <a:pt x="1401472" y="687198"/>
                  <a:pt x="1381186" y="585769"/>
                </a:cubicBezTo>
                <a:cubicBezTo>
                  <a:pt x="1378941" y="574544"/>
                  <a:pt x="1362136" y="573069"/>
                  <a:pt x="1352611" y="566719"/>
                </a:cubicBezTo>
                <a:cubicBezTo>
                  <a:pt x="1290642" y="478192"/>
                  <a:pt x="1290503" y="470702"/>
                  <a:pt x="1219261" y="395269"/>
                </a:cubicBezTo>
                <a:cubicBezTo>
                  <a:pt x="1188431" y="362625"/>
                  <a:pt x="1164172" y="320099"/>
                  <a:pt x="1124011" y="300019"/>
                </a:cubicBezTo>
                <a:cubicBezTo>
                  <a:pt x="1111311" y="293669"/>
                  <a:pt x="1098287" y="287930"/>
                  <a:pt x="1085911" y="280969"/>
                </a:cubicBezTo>
                <a:cubicBezTo>
                  <a:pt x="1047467" y="259344"/>
                  <a:pt x="1012153" y="231669"/>
                  <a:pt x="971611" y="214294"/>
                </a:cubicBezTo>
                <a:cubicBezTo>
                  <a:pt x="949386" y="204769"/>
                  <a:pt x="927504" y="194399"/>
                  <a:pt x="904936" y="185719"/>
                </a:cubicBezTo>
                <a:cubicBezTo>
                  <a:pt x="886194" y="178511"/>
                  <a:pt x="866430" y="174127"/>
                  <a:pt x="847786" y="166669"/>
                </a:cubicBezTo>
                <a:cubicBezTo>
                  <a:pt x="834603" y="161396"/>
                  <a:pt x="822939" y="152716"/>
                  <a:pt x="809686" y="147619"/>
                </a:cubicBezTo>
                <a:cubicBezTo>
                  <a:pt x="730121" y="117017"/>
                  <a:pt x="737975" y="121380"/>
                  <a:pt x="666811" y="109519"/>
                </a:cubicBezTo>
                <a:cubicBezTo>
                  <a:pt x="639444" y="98572"/>
                  <a:pt x="550452" y="61894"/>
                  <a:pt x="533461" y="61894"/>
                </a:cubicBezTo>
                <a:lnTo>
                  <a:pt x="457261" y="61894"/>
                </a:ln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28" name="任意多边形: 形状 27">
            <a:extLst>
              <a:ext uri="{FF2B5EF4-FFF2-40B4-BE49-F238E27FC236}">
                <a16:creationId xmlns:a16="http://schemas.microsoft.com/office/drawing/2014/main" id="{0D81A020-33EE-6963-9D9C-8D04945E6088}"/>
              </a:ext>
            </a:extLst>
          </p:cNvPr>
          <p:cNvSpPr/>
          <p:nvPr/>
        </p:nvSpPr>
        <p:spPr>
          <a:xfrm>
            <a:off x="1414463" y="2207419"/>
            <a:ext cx="1014458" cy="939633"/>
          </a:xfrm>
          <a:custGeom>
            <a:avLst/>
            <a:gdLst>
              <a:gd name="csX0" fmla="*/ 438150 w 1381125"/>
              <a:gd name="csY0" fmla="*/ 85725 h 1257300"/>
              <a:gd name="csX1" fmla="*/ 390525 w 1381125"/>
              <a:gd name="csY1" fmla="*/ 76200 h 1257300"/>
              <a:gd name="csX2" fmla="*/ 295275 w 1381125"/>
              <a:gd name="csY2" fmla="*/ 28575 h 1257300"/>
              <a:gd name="csX3" fmla="*/ 257175 w 1381125"/>
              <a:gd name="csY3" fmla="*/ 9525 h 1257300"/>
              <a:gd name="csX4" fmla="*/ 200025 w 1381125"/>
              <a:gd name="csY4" fmla="*/ 0 h 1257300"/>
              <a:gd name="csX5" fmla="*/ 57150 w 1381125"/>
              <a:gd name="csY5" fmla="*/ 19050 h 1257300"/>
              <a:gd name="csX6" fmla="*/ 28575 w 1381125"/>
              <a:gd name="csY6" fmla="*/ 38100 h 1257300"/>
              <a:gd name="csX7" fmla="*/ 0 w 1381125"/>
              <a:gd name="csY7" fmla="*/ 95250 h 1257300"/>
              <a:gd name="csX8" fmla="*/ 9525 w 1381125"/>
              <a:gd name="csY8" fmla="*/ 190500 h 1257300"/>
              <a:gd name="csX9" fmla="*/ 38100 w 1381125"/>
              <a:gd name="csY9" fmla="*/ 238125 h 1257300"/>
              <a:gd name="csX10" fmla="*/ 47625 w 1381125"/>
              <a:gd name="csY10" fmla="*/ 276225 h 1257300"/>
              <a:gd name="csX11" fmla="*/ 66675 w 1381125"/>
              <a:gd name="csY11" fmla="*/ 314325 h 1257300"/>
              <a:gd name="csX12" fmla="*/ 85725 w 1381125"/>
              <a:gd name="csY12" fmla="*/ 361950 h 1257300"/>
              <a:gd name="csX13" fmla="*/ 171450 w 1381125"/>
              <a:gd name="csY13" fmla="*/ 485775 h 1257300"/>
              <a:gd name="csX14" fmla="*/ 219075 w 1381125"/>
              <a:gd name="csY14" fmla="*/ 552450 h 1257300"/>
              <a:gd name="csX15" fmla="*/ 247650 w 1381125"/>
              <a:gd name="csY15" fmla="*/ 600075 h 1257300"/>
              <a:gd name="csX16" fmla="*/ 276225 w 1381125"/>
              <a:gd name="csY16" fmla="*/ 628650 h 1257300"/>
              <a:gd name="csX17" fmla="*/ 295275 w 1381125"/>
              <a:gd name="csY17" fmla="*/ 666750 h 1257300"/>
              <a:gd name="csX18" fmla="*/ 342900 w 1381125"/>
              <a:gd name="csY18" fmla="*/ 704850 h 1257300"/>
              <a:gd name="csX19" fmla="*/ 400050 w 1381125"/>
              <a:gd name="csY19" fmla="*/ 771525 h 1257300"/>
              <a:gd name="csX20" fmla="*/ 457200 w 1381125"/>
              <a:gd name="csY20" fmla="*/ 838200 h 1257300"/>
              <a:gd name="csX21" fmla="*/ 495300 w 1381125"/>
              <a:gd name="csY21" fmla="*/ 857250 h 1257300"/>
              <a:gd name="csX22" fmla="*/ 533400 w 1381125"/>
              <a:gd name="csY22" fmla="*/ 895350 h 1257300"/>
              <a:gd name="csX23" fmla="*/ 609600 w 1381125"/>
              <a:gd name="csY23" fmla="*/ 933450 h 1257300"/>
              <a:gd name="csX24" fmla="*/ 742950 w 1381125"/>
              <a:gd name="csY24" fmla="*/ 1038225 h 1257300"/>
              <a:gd name="csX25" fmla="*/ 857250 w 1381125"/>
              <a:gd name="csY25" fmla="*/ 1095375 h 1257300"/>
              <a:gd name="csX26" fmla="*/ 942975 w 1381125"/>
              <a:gd name="csY26" fmla="*/ 1152525 h 1257300"/>
              <a:gd name="csX27" fmla="*/ 971550 w 1381125"/>
              <a:gd name="csY27" fmla="*/ 1171575 h 1257300"/>
              <a:gd name="csX28" fmla="*/ 1114425 w 1381125"/>
              <a:gd name="csY28" fmla="*/ 1238250 h 1257300"/>
              <a:gd name="csX29" fmla="*/ 1171575 w 1381125"/>
              <a:gd name="csY29" fmla="*/ 1257300 h 1257300"/>
              <a:gd name="csX30" fmla="*/ 1257300 w 1381125"/>
              <a:gd name="csY30" fmla="*/ 1238250 h 1257300"/>
              <a:gd name="csX31" fmla="*/ 1285875 w 1381125"/>
              <a:gd name="csY31" fmla="*/ 1219200 h 1257300"/>
              <a:gd name="csX32" fmla="*/ 1304925 w 1381125"/>
              <a:gd name="csY32" fmla="*/ 1181100 h 1257300"/>
              <a:gd name="csX33" fmla="*/ 1333500 w 1381125"/>
              <a:gd name="csY33" fmla="*/ 1162050 h 1257300"/>
              <a:gd name="csX34" fmla="*/ 1343025 w 1381125"/>
              <a:gd name="csY34" fmla="*/ 1123950 h 1257300"/>
              <a:gd name="csX35" fmla="*/ 1381125 w 1381125"/>
              <a:gd name="csY35" fmla="*/ 1019175 h 1257300"/>
              <a:gd name="csX36" fmla="*/ 1343025 w 1381125"/>
              <a:gd name="csY36" fmla="*/ 809625 h 1257300"/>
              <a:gd name="csX37" fmla="*/ 1295400 w 1381125"/>
              <a:gd name="csY37" fmla="*/ 733425 h 1257300"/>
              <a:gd name="csX38" fmla="*/ 1266825 w 1381125"/>
              <a:gd name="csY38" fmla="*/ 676275 h 1257300"/>
              <a:gd name="csX39" fmla="*/ 1162050 w 1381125"/>
              <a:gd name="csY39" fmla="*/ 590550 h 1257300"/>
              <a:gd name="csX40" fmla="*/ 1085850 w 1381125"/>
              <a:gd name="csY40" fmla="*/ 514350 h 1257300"/>
              <a:gd name="csX41" fmla="*/ 990600 w 1381125"/>
              <a:gd name="csY41" fmla="*/ 419100 h 1257300"/>
              <a:gd name="csX42" fmla="*/ 914400 w 1381125"/>
              <a:gd name="csY42" fmla="*/ 381000 h 1257300"/>
              <a:gd name="csX43" fmla="*/ 857250 w 1381125"/>
              <a:gd name="csY43" fmla="*/ 342900 h 1257300"/>
              <a:gd name="csX44" fmla="*/ 819150 w 1381125"/>
              <a:gd name="csY44" fmla="*/ 304800 h 1257300"/>
              <a:gd name="csX45" fmla="*/ 733425 w 1381125"/>
              <a:gd name="csY45" fmla="*/ 276225 h 1257300"/>
              <a:gd name="csX46" fmla="*/ 695325 w 1381125"/>
              <a:gd name="csY46" fmla="*/ 238125 h 1257300"/>
              <a:gd name="csX47" fmla="*/ 647700 w 1381125"/>
              <a:gd name="csY47" fmla="*/ 219075 h 1257300"/>
              <a:gd name="csX48" fmla="*/ 590550 w 1381125"/>
              <a:gd name="csY48" fmla="*/ 190500 h 1257300"/>
              <a:gd name="csX49" fmla="*/ 542925 w 1381125"/>
              <a:gd name="csY49" fmla="*/ 152400 h 1257300"/>
              <a:gd name="csX50" fmla="*/ 466725 w 1381125"/>
              <a:gd name="csY50" fmla="*/ 123825 h 1257300"/>
              <a:gd name="csX51" fmla="*/ 381000 w 1381125"/>
              <a:gd name="csY51" fmla="*/ 76200 h 1257300"/>
              <a:gd name="csX52" fmla="*/ 371475 w 1381125"/>
              <a:gd name="csY52" fmla="*/ 66675 h 1257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381125" h="1257300">
                <a:moveTo>
                  <a:pt x="438150" y="85725"/>
                </a:moveTo>
                <a:cubicBezTo>
                  <a:pt x="422275" y="82550"/>
                  <a:pt x="405005" y="83440"/>
                  <a:pt x="390525" y="76200"/>
                </a:cubicBezTo>
                <a:cubicBezTo>
                  <a:pt x="269991" y="15933"/>
                  <a:pt x="410828" y="51686"/>
                  <a:pt x="295275" y="28575"/>
                </a:cubicBezTo>
                <a:cubicBezTo>
                  <a:pt x="282575" y="22225"/>
                  <a:pt x="270775" y="13605"/>
                  <a:pt x="257175" y="9525"/>
                </a:cubicBezTo>
                <a:cubicBezTo>
                  <a:pt x="238677" y="3976"/>
                  <a:pt x="219338" y="0"/>
                  <a:pt x="200025" y="0"/>
                </a:cubicBezTo>
                <a:cubicBezTo>
                  <a:pt x="144345" y="0"/>
                  <a:pt x="107814" y="8917"/>
                  <a:pt x="57150" y="19050"/>
                </a:cubicBezTo>
                <a:cubicBezTo>
                  <a:pt x="47625" y="25400"/>
                  <a:pt x="36670" y="30005"/>
                  <a:pt x="28575" y="38100"/>
                </a:cubicBezTo>
                <a:cubicBezTo>
                  <a:pt x="10111" y="56564"/>
                  <a:pt x="7747" y="72009"/>
                  <a:pt x="0" y="95250"/>
                </a:cubicBezTo>
                <a:cubicBezTo>
                  <a:pt x="3175" y="127000"/>
                  <a:pt x="1303" y="159669"/>
                  <a:pt x="9525" y="190500"/>
                </a:cubicBezTo>
                <a:cubicBezTo>
                  <a:pt x="14295" y="208388"/>
                  <a:pt x="30581" y="221207"/>
                  <a:pt x="38100" y="238125"/>
                </a:cubicBezTo>
                <a:cubicBezTo>
                  <a:pt x="43417" y="250088"/>
                  <a:pt x="43028" y="263968"/>
                  <a:pt x="47625" y="276225"/>
                </a:cubicBezTo>
                <a:cubicBezTo>
                  <a:pt x="52611" y="289520"/>
                  <a:pt x="60908" y="301350"/>
                  <a:pt x="66675" y="314325"/>
                </a:cubicBezTo>
                <a:cubicBezTo>
                  <a:pt x="73619" y="329949"/>
                  <a:pt x="76809" y="347361"/>
                  <a:pt x="85725" y="361950"/>
                </a:cubicBezTo>
                <a:cubicBezTo>
                  <a:pt x="111902" y="404786"/>
                  <a:pt x="148999" y="440874"/>
                  <a:pt x="171450" y="485775"/>
                </a:cubicBezTo>
                <a:cubicBezTo>
                  <a:pt x="216876" y="576627"/>
                  <a:pt x="161152" y="475220"/>
                  <a:pt x="219075" y="552450"/>
                </a:cubicBezTo>
                <a:cubicBezTo>
                  <a:pt x="230183" y="567261"/>
                  <a:pt x="236542" y="585264"/>
                  <a:pt x="247650" y="600075"/>
                </a:cubicBezTo>
                <a:cubicBezTo>
                  <a:pt x="255732" y="610851"/>
                  <a:pt x="268395" y="617689"/>
                  <a:pt x="276225" y="628650"/>
                </a:cubicBezTo>
                <a:cubicBezTo>
                  <a:pt x="284478" y="640204"/>
                  <a:pt x="285925" y="656064"/>
                  <a:pt x="295275" y="666750"/>
                </a:cubicBezTo>
                <a:cubicBezTo>
                  <a:pt x="308662" y="682050"/>
                  <a:pt x="328525" y="690475"/>
                  <a:pt x="342900" y="704850"/>
                </a:cubicBezTo>
                <a:cubicBezTo>
                  <a:pt x="363598" y="725548"/>
                  <a:pt x="381514" y="748870"/>
                  <a:pt x="400050" y="771525"/>
                </a:cubicBezTo>
                <a:cubicBezTo>
                  <a:pt x="418342" y="793882"/>
                  <a:pt x="432983" y="820902"/>
                  <a:pt x="457200" y="838200"/>
                </a:cubicBezTo>
                <a:cubicBezTo>
                  <a:pt x="468754" y="846453"/>
                  <a:pt x="483941" y="848731"/>
                  <a:pt x="495300" y="857250"/>
                </a:cubicBezTo>
                <a:cubicBezTo>
                  <a:pt x="509668" y="868026"/>
                  <a:pt x="518456" y="885387"/>
                  <a:pt x="533400" y="895350"/>
                </a:cubicBezTo>
                <a:cubicBezTo>
                  <a:pt x="557029" y="911102"/>
                  <a:pt x="585712" y="918094"/>
                  <a:pt x="609600" y="933450"/>
                </a:cubicBezTo>
                <a:cubicBezTo>
                  <a:pt x="668598" y="971377"/>
                  <a:pt x="675775" y="1004638"/>
                  <a:pt x="742950" y="1038225"/>
                </a:cubicBezTo>
                <a:cubicBezTo>
                  <a:pt x="781050" y="1057275"/>
                  <a:pt x="821807" y="1071746"/>
                  <a:pt x="857250" y="1095375"/>
                </a:cubicBezTo>
                <a:lnTo>
                  <a:pt x="942975" y="1152525"/>
                </a:lnTo>
                <a:cubicBezTo>
                  <a:pt x="952500" y="1158875"/>
                  <a:pt x="961311" y="1166455"/>
                  <a:pt x="971550" y="1171575"/>
                </a:cubicBezTo>
                <a:cubicBezTo>
                  <a:pt x="1037479" y="1204539"/>
                  <a:pt x="1055330" y="1216761"/>
                  <a:pt x="1114425" y="1238250"/>
                </a:cubicBezTo>
                <a:cubicBezTo>
                  <a:pt x="1133296" y="1245112"/>
                  <a:pt x="1171575" y="1257300"/>
                  <a:pt x="1171575" y="1257300"/>
                </a:cubicBezTo>
                <a:cubicBezTo>
                  <a:pt x="1193525" y="1253642"/>
                  <a:pt x="1233852" y="1249974"/>
                  <a:pt x="1257300" y="1238250"/>
                </a:cubicBezTo>
                <a:cubicBezTo>
                  <a:pt x="1267539" y="1233130"/>
                  <a:pt x="1276350" y="1225550"/>
                  <a:pt x="1285875" y="1219200"/>
                </a:cubicBezTo>
                <a:cubicBezTo>
                  <a:pt x="1292225" y="1206500"/>
                  <a:pt x="1295835" y="1192008"/>
                  <a:pt x="1304925" y="1181100"/>
                </a:cubicBezTo>
                <a:cubicBezTo>
                  <a:pt x="1312254" y="1172306"/>
                  <a:pt x="1327150" y="1171575"/>
                  <a:pt x="1333500" y="1162050"/>
                </a:cubicBezTo>
                <a:cubicBezTo>
                  <a:pt x="1340762" y="1151158"/>
                  <a:pt x="1338551" y="1136253"/>
                  <a:pt x="1343025" y="1123950"/>
                </a:cubicBezTo>
                <a:cubicBezTo>
                  <a:pt x="1388001" y="1000267"/>
                  <a:pt x="1359648" y="1105083"/>
                  <a:pt x="1381125" y="1019175"/>
                </a:cubicBezTo>
                <a:cubicBezTo>
                  <a:pt x="1373107" y="951018"/>
                  <a:pt x="1378160" y="872868"/>
                  <a:pt x="1343025" y="809625"/>
                </a:cubicBezTo>
                <a:cubicBezTo>
                  <a:pt x="1291745" y="717322"/>
                  <a:pt x="1334237" y="824045"/>
                  <a:pt x="1295400" y="733425"/>
                </a:cubicBezTo>
                <a:cubicBezTo>
                  <a:pt x="1284874" y="708865"/>
                  <a:pt x="1288458" y="696244"/>
                  <a:pt x="1266825" y="676275"/>
                </a:cubicBezTo>
                <a:cubicBezTo>
                  <a:pt x="1233667" y="645667"/>
                  <a:pt x="1193958" y="622458"/>
                  <a:pt x="1162050" y="590550"/>
                </a:cubicBezTo>
                <a:cubicBezTo>
                  <a:pt x="1136650" y="565150"/>
                  <a:pt x="1108290" y="542400"/>
                  <a:pt x="1085850" y="514350"/>
                </a:cubicBezTo>
                <a:cubicBezTo>
                  <a:pt x="1044364" y="462492"/>
                  <a:pt x="1048603" y="461284"/>
                  <a:pt x="990600" y="419100"/>
                </a:cubicBezTo>
                <a:cubicBezTo>
                  <a:pt x="865949" y="328444"/>
                  <a:pt x="997643" y="427246"/>
                  <a:pt x="914400" y="381000"/>
                </a:cubicBezTo>
                <a:cubicBezTo>
                  <a:pt x="894386" y="369881"/>
                  <a:pt x="875128" y="357203"/>
                  <a:pt x="857250" y="342900"/>
                </a:cubicBezTo>
                <a:cubicBezTo>
                  <a:pt x="843225" y="331680"/>
                  <a:pt x="834964" y="313315"/>
                  <a:pt x="819150" y="304800"/>
                </a:cubicBezTo>
                <a:cubicBezTo>
                  <a:pt x="792630" y="290520"/>
                  <a:pt x="762000" y="285750"/>
                  <a:pt x="733425" y="276225"/>
                </a:cubicBezTo>
                <a:cubicBezTo>
                  <a:pt x="720725" y="263525"/>
                  <a:pt x="710269" y="248088"/>
                  <a:pt x="695325" y="238125"/>
                </a:cubicBezTo>
                <a:cubicBezTo>
                  <a:pt x="681099" y="228641"/>
                  <a:pt x="663265" y="226150"/>
                  <a:pt x="647700" y="219075"/>
                </a:cubicBezTo>
                <a:cubicBezTo>
                  <a:pt x="628311" y="210262"/>
                  <a:pt x="608519" y="201935"/>
                  <a:pt x="590550" y="190500"/>
                </a:cubicBezTo>
                <a:cubicBezTo>
                  <a:pt x="573398" y="179585"/>
                  <a:pt x="560358" y="162860"/>
                  <a:pt x="542925" y="152400"/>
                </a:cubicBezTo>
                <a:cubicBezTo>
                  <a:pt x="504707" y="129469"/>
                  <a:pt x="500522" y="138846"/>
                  <a:pt x="466725" y="123825"/>
                </a:cubicBezTo>
                <a:cubicBezTo>
                  <a:pt x="435080" y="109761"/>
                  <a:pt x="408085" y="96513"/>
                  <a:pt x="381000" y="76200"/>
                </a:cubicBezTo>
                <a:cubicBezTo>
                  <a:pt x="377408" y="73506"/>
                  <a:pt x="374650" y="69850"/>
                  <a:pt x="371475" y="66675"/>
                </a:cubicBezTo>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30" name="任意多边形: 形状 29">
            <a:extLst>
              <a:ext uri="{FF2B5EF4-FFF2-40B4-BE49-F238E27FC236}">
                <a16:creationId xmlns:a16="http://schemas.microsoft.com/office/drawing/2014/main" id="{BF3D094E-40AE-0C9E-3F35-336AB18D11BA}"/>
              </a:ext>
            </a:extLst>
          </p:cNvPr>
          <p:cNvSpPr/>
          <p:nvPr/>
        </p:nvSpPr>
        <p:spPr>
          <a:xfrm>
            <a:off x="6106835" y="2221707"/>
            <a:ext cx="558284" cy="575302"/>
          </a:xfrm>
          <a:custGeom>
            <a:avLst/>
            <a:gdLst>
              <a:gd name="csX0" fmla="*/ 438150 w 1381125"/>
              <a:gd name="csY0" fmla="*/ 85725 h 1257300"/>
              <a:gd name="csX1" fmla="*/ 390525 w 1381125"/>
              <a:gd name="csY1" fmla="*/ 76200 h 1257300"/>
              <a:gd name="csX2" fmla="*/ 295275 w 1381125"/>
              <a:gd name="csY2" fmla="*/ 28575 h 1257300"/>
              <a:gd name="csX3" fmla="*/ 257175 w 1381125"/>
              <a:gd name="csY3" fmla="*/ 9525 h 1257300"/>
              <a:gd name="csX4" fmla="*/ 200025 w 1381125"/>
              <a:gd name="csY4" fmla="*/ 0 h 1257300"/>
              <a:gd name="csX5" fmla="*/ 57150 w 1381125"/>
              <a:gd name="csY5" fmla="*/ 19050 h 1257300"/>
              <a:gd name="csX6" fmla="*/ 28575 w 1381125"/>
              <a:gd name="csY6" fmla="*/ 38100 h 1257300"/>
              <a:gd name="csX7" fmla="*/ 0 w 1381125"/>
              <a:gd name="csY7" fmla="*/ 95250 h 1257300"/>
              <a:gd name="csX8" fmla="*/ 9525 w 1381125"/>
              <a:gd name="csY8" fmla="*/ 190500 h 1257300"/>
              <a:gd name="csX9" fmla="*/ 38100 w 1381125"/>
              <a:gd name="csY9" fmla="*/ 238125 h 1257300"/>
              <a:gd name="csX10" fmla="*/ 47625 w 1381125"/>
              <a:gd name="csY10" fmla="*/ 276225 h 1257300"/>
              <a:gd name="csX11" fmla="*/ 66675 w 1381125"/>
              <a:gd name="csY11" fmla="*/ 314325 h 1257300"/>
              <a:gd name="csX12" fmla="*/ 85725 w 1381125"/>
              <a:gd name="csY12" fmla="*/ 361950 h 1257300"/>
              <a:gd name="csX13" fmla="*/ 171450 w 1381125"/>
              <a:gd name="csY13" fmla="*/ 485775 h 1257300"/>
              <a:gd name="csX14" fmla="*/ 219075 w 1381125"/>
              <a:gd name="csY14" fmla="*/ 552450 h 1257300"/>
              <a:gd name="csX15" fmla="*/ 247650 w 1381125"/>
              <a:gd name="csY15" fmla="*/ 600075 h 1257300"/>
              <a:gd name="csX16" fmla="*/ 276225 w 1381125"/>
              <a:gd name="csY16" fmla="*/ 628650 h 1257300"/>
              <a:gd name="csX17" fmla="*/ 295275 w 1381125"/>
              <a:gd name="csY17" fmla="*/ 666750 h 1257300"/>
              <a:gd name="csX18" fmla="*/ 342900 w 1381125"/>
              <a:gd name="csY18" fmla="*/ 704850 h 1257300"/>
              <a:gd name="csX19" fmla="*/ 400050 w 1381125"/>
              <a:gd name="csY19" fmla="*/ 771525 h 1257300"/>
              <a:gd name="csX20" fmla="*/ 457200 w 1381125"/>
              <a:gd name="csY20" fmla="*/ 838200 h 1257300"/>
              <a:gd name="csX21" fmla="*/ 495300 w 1381125"/>
              <a:gd name="csY21" fmla="*/ 857250 h 1257300"/>
              <a:gd name="csX22" fmla="*/ 533400 w 1381125"/>
              <a:gd name="csY22" fmla="*/ 895350 h 1257300"/>
              <a:gd name="csX23" fmla="*/ 609600 w 1381125"/>
              <a:gd name="csY23" fmla="*/ 933450 h 1257300"/>
              <a:gd name="csX24" fmla="*/ 742950 w 1381125"/>
              <a:gd name="csY24" fmla="*/ 1038225 h 1257300"/>
              <a:gd name="csX25" fmla="*/ 857250 w 1381125"/>
              <a:gd name="csY25" fmla="*/ 1095375 h 1257300"/>
              <a:gd name="csX26" fmla="*/ 942975 w 1381125"/>
              <a:gd name="csY26" fmla="*/ 1152525 h 1257300"/>
              <a:gd name="csX27" fmla="*/ 971550 w 1381125"/>
              <a:gd name="csY27" fmla="*/ 1171575 h 1257300"/>
              <a:gd name="csX28" fmla="*/ 1114425 w 1381125"/>
              <a:gd name="csY28" fmla="*/ 1238250 h 1257300"/>
              <a:gd name="csX29" fmla="*/ 1171575 w 1381125"/>
              <a:gd name="csY29" fmla="*/ 1257300 h 1257300"/>
              <a:gd name="csX30" fmla="*/ 1257300 w 1381125"/>
              <a:gd name="csY30" fmla="*/ 1238250 h 1257300"/>
              <a:gd name="csX31" fmla="*/ 1285875 w 1381125"/>
              <a:gd name="csY31" fmla="*/ 1219200 h 1257300"/>
              <a:gd name="csX32" fmla="*/ 1304925 w 1381125"/>
              <a:gd name="csY32" fmla="*/ 1181100 h 1257300"/>
              <a:gd name="csX33" fmla="*/ 1333500 w 1381125"/>
              <a:gd name="csY33" fmla="*/ 1162050 h 1257300"/>
              <a:gd name="csX34" fmla="*/ 1343025 w 1381125"/>
              <a:gd name="csY34" fmla="*/ 1123950 h 1257300"/>
              <a:gd name="csX35" fmla="*/ 1381125 w 1381125"/>
              <a:gd name="csY35" fmla="*/ 1019175 h 1257300"/>
              <a:gd name="csX36" fmla="*/ 1343025 w 1381125"/>
              <a:gd name="csY36" fmla="*/ 809625 h 1257300"/>
              <a:gd name="csX37" fmla="*/ 1295400 w 1381125"/>
              <a:gd name="csY37" fmla="*/ 733425 h 1257300"/>
              <a:gd name="csX38" fmla="*/ 1266825 w 1381125"/>
              <a:gd name="csY38" fmla="*/ 676275 h 1257300"/>
              <a:gd name="csX39" fmla="*/ 1162050 w 1381125"/>
              <a:gd name="csY39" fmla="*/ 590550 h 1257300"/>
              <a:gd name="csX40" fmla="*/ 1085850 w 1381125"/>
              <a:gd name="csY40" fmla="*/ 514350 h 1257300"/>
              <a:gd name="csX41" fmla="*/ 990600 w 1381125"/>
              <a:gd name="csY41" fmla="*/ 419100 h 1257300"/>
              <a:gd name="csX42" fmla="*/ 914400 w 1381125"/>
              <a:gd name="csY42" fmla="*/ 381000 h 1257300"/>
              <a:gd name="csX43" fmla="*/ 857250 w 1381125"/>
              <a:gd name="csY43" fmla="*/ 342900 h 1257300"/>
              <a:gd name="csX44" fmla="*/ 819150 w 1381125"/>
              <a:gd name="csY44" fmla="*/ 304800 h 1257300"/>
              <a:gd name="csX45" fmla="*/ 733425 w 1381125"/>
              <a:gd name="csY45" fmla="*/ 276225 h 1257300"/>
              <a:gd name="csX46" fmla="*/ 695325 w 1381125"/>
              <a:gd name="csY46" fmla="*/ 238125 h 1257300"/>
              <a:gd name="csX47" fmla="*/ 647700 w 1381125"/>
              <a:gd name="csY47" fmla="*/ 219075 h 1257300"/>
              <a:gd name="csX48" fmla="*/ 590550 w 1381125"/>
              <a:gd name="csY48" fmla="*/ 190500 h 1257300"/>
              <a:gd name="csX49" fmla="*/ 542925 w 1381125"/>
              <a:gd name="csY49" fmla="*/ 152400 h 1257300"/>
              <a:gd name="csX50" fmla="*/ 466725 w 1381125"/>
              <a:gd name="csY50" fmla="*/ 123825 h 1257300"/>
              <a:gd name="csX51" fmla="*/ 381000 w 1381125"/>
              <a:gd name="csY51" fmla="*/ 76200 h 1257300"/>
              <a:gd name="csX52" fmla="*/ 371475 w 1381125"/>
              <a:gd name="csY52" fmla="*/ 66675 h 1257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Lst>
            <a:rect l="l" t="t" r="r" b="b"/>
            <a:pathLst>
              <a:path w="1381125" h="1257300">
                <a:moveTo>
                  <a:pt x="438150" y="85725"/>
                </a:moveTo>
                <a:cubicBezTo>
                  <a:pt x="422275" y="82550"/>
                  <a:pt x="405005" y="83440"/>
                  <a:pt x="390525" y="76200"/>
                </a:cubicBezTo>
                <a:cubicBezTo>
                  <a:pt x="269991" y="15933"/>
                  <a:pt x="410828" y="51686"/>
                  <a:pt x="295275" y="28575"/>
                </a:cubicBezTo>
                <a:cubicBezTo>
                  <a:pt x="282575" y="22225"/>
                  <a:pt x="270775" y="13605"/>
                  <a:pt x="257175" y="9525"/>
                </a:cubicBezTo>
                <a:cubicBezTo>
                  <a:pt x="238677" y="3976"/>
                  <a:pt x="219338" y="0"/>
                  <a:pt x="200025" y="0"/>
                </a:cubicBezTo>
                <a:cubicBezTo>
                  <a:pt x="144345" y="0"/>
                  <a:pt x="107814" y="8917"/>
                  <a:pt x="57150" y="19050"/>
                </a:cubicBezTo>
                <a:cubicBezTo>
                  <a:pt x="47625" y="25400"/>
                  <a:pt x="36670" y="30005"/>
                  <a:pt x="28575" y="38100"/>
                </a:cubicBezTo>
                <a:cubicBezTo>
                  <a:pt x="10111" y="56564"/>
                  <a:pt x="7747" y="72009"/>
                  <a:pt x="0" y="95250"/>
                </a:cubicBezTo>
                <a:cubicBezTo>
                  <a:pt x="3175" y="127000"/>
                  <a:pt x="1303" y="159669"/>
                  <a:pt x="9525" y="190500"/>
                </a:cubicBezTo>
                <a:cubicBezTo>
                  <a:pt x="14295" y="208388"/>
                  <a:pt x="30581" y="221207"/>
                  <a:pt x="38100" y="238125"/>
                </a:cubicBezTo>
                <a:cubicBezTo>
                  <a:pt x="43417" y="250088"/>
                  <a:pt x="43028" y="263968"/>
                  <a:pt x="47625" y="276225"/>
                </a:cubicBezTo>
                <a:cubicBezTo>
                  <a:pt x="52611" y="289520"/>
                  <a:pt x="60908" y="301350"/>
                  <a:pt x="66675" y="314325"/>
                </a:cubicBezTo>
                <a:cubicBezTo>
                  <a:pt x="73619" y="329949"/>
                  <a:pt x="76809" y="347361"/>
                  <a:pt x="85725" y="361950"/>
                </a:cubicBezTo>
                <a:cubicBezTo>
                  <a:pt x="111902" y="404786"/>
                  <a:pt x="148999" y="440874"/>
                  <a:pt x="171450" y="485775"/>
                </a:cubicBezTo>
                <a:cubicBezTo>
                  <a:pt x="216876" y="576627"/>
                  <a:pt x="161152" y="475220"/>
                  <a:pt x="219075" y="552450"/>
                </a:cubicBezTo>
                <a:cubicBezTo>
                  <a:pt x="230183" y="567261"/>
                  <a:pt x="236542" y="585264"/>
                  <a:pt x="247650" y="600075"/>
                </a:cubicBezTo>
                <a:cubicBezTo>
                  <a:pt x="255732" y="610851"/>
                  <a:pt x="268395" y="617689"/>
                  <a:pt x="276225" y="628650"/>
                </a:cubicBezTo>
                <a:cubicBezTo>
                  <a:pt x="284478" y="640204"/>
                  <a:pt x="285925" y="656064"/>
                  <a:pt x="295275" y="666750"/>
                </a:cubicBezTo>
                <a:cubicBezTo>
                  <a:pt x="308662" y="682050"/>
                  <a:pt x="328525" y="690475"/>
                  <a:pt x="342900" y="704850"/>
                </a:cubicBezTo>
                <a:cubicBezTo>
                  <a:pt x="363598" y="725548"/>
                  <a:pt x="381514" y="748870"/>
                  <a:pt x="400050" y="771525"/>
                </a:cubicBezTo>
                <a:cubicBezTo>
                  <a:pt x="418342" y="793882"/>
                  <a:pt x="432983" y="820902"/>
                  <a:pt x="457200" y="838200"/>
                </a:cubicBezTo>
                <a:cubicBezTo>
                  <a:pt x="468754" y="846453"/>
                  <a:pt x="483941" y="848731"/>
                  <a:pt x="495300" y="857250"/>
                </a:cubicBezTo>
                <a:cubicBezTo>
                  <a:pt x="509668" y="868026"/>
                  <a:pt x="518456" y="885387"/>
                  <a:pt x="533400" y="895350"/>
                </a:cubicBezTo>
                <a:cubicBezTo>
                  <a:pt x="557029" y="911102"/>
                  <a:pt x="585712" y="918094"/>
                  <a:pt x="609600" y="933450"/>
                </a:cubicBezTo>
                <a:cubicBezTo>
                  <a:pt x="668598" y="971377"/>
                  <a:pt x="675775" y="1004638"/>
                  <a:pt x="742950" y="1038225"/>
                </a:cubicBezTo>
                <a:cubicBezTo>
                  <a:pt x="781050" y="1057275"/>
                  <a:pt x="821807" y="1071746"/>
                  <a:pt x="857250" y="1095375"/>
                </a:cubicBezTo>
                <a:lnTo>
                  <a:pt x="942975" y="1152525"/>
                </a:lnTo>
                <a:cubicBezTo>
                  <a:pt x="952500" y="1158875"/>
                  <a:pt x="961311" y="1166455"/>
                  <a:pt x="971550" y="1171575"/>
                </a:cubicBezTo>
                <a:cubicBezTo>
                  <a:pt x="1037479" y="1204539"/>
                  <a:pt x="1055330" y="1216761"/>
                  <a:pt x="1114425" y="1238250"/>
                </a:cubicBezTo>
                <a:cubicBezTo>
                  <a:pt x="1133296" y="1245112"/>
                  <a:pt x="1171575" y="1257300"/>
                  <a:pt x="1171575" y="1257300"/>
                </a:cubicBezTo>
                <a:cubicBezTo>
                  <a:pt x="1193525" y="1253642"/>
                  <a:pt x="1233852" y="1249974"/>
                  <a:pt x="1257300" y="1238250"/>
                </a:cubicBezTo>
                <a:cubicBezTo>
                  <a:pt x="1267539" y="1233130"/>
                  <a:pt x="1276350" y="1225550"/>
                  <a:pt x="1285875" y="1219200"/>
                </a:cubicBezTo>
                <a:cubicBezTo>
                  <a:pt x="1292225" y="1206500"/>
                  <a:pt x="1295835" y="1192008"/>
                  <a:pt x="1304925" y="1181100"/>
                </a:cubicBezTo>
                <a:cubicBezTo>
                  <a:pt x="1312254" y="1172306"/>
                  <a:pt x="1327150" y="1171575"/>
                  <a:pt x="1333500" y="1162050"/>
                </a:cubicBezTo>
                <a:cubicBezTo>
                  <a:pt x="1340762" y="1151158"/>
                  <a:pt x="1338551" y="1136253"/>
                  <a:pt x="1343025" y="1123950"/>
                </a:cubicBezTo>
                <a:cubicBezTo>
                  <a:pt x="1388001" y="1000267"/>
                  <a:pt x="1359648" y="1105083"/>
                  <a:pt x="1381125" y="1019175"/>
                </a:cubicBezTo>
                <a:cubicBezTo>
                  <a:pt x="1373107" y="951018"/>
                  <a:pt x="1378160" y="872868"/>
                  <a:pt x="1343025" y="809625"/>
                </a:cubicBezTo>
                <a:cubicBezTo>
                  <a:pt x="1291745" y="717322"/>
                  <a:pt x="1334237" y="824045"/>
                  <a:pt x="1295400" y="733425"/>
                </a:cubicBezTo>
                <a:cubicBezTo>
                  <a:pt x="1284874" y="708865"/>
                  <a:pt x="1288458" y="696244"/>
                  <a:pt x="1266825" y="676275"/>
                </a:cubicBezTo>
                <a:cubicBezTo>
                  <a:pt x="1233667" y="645667"/>
                  <a:pt x="1193958" y="622458"/>
                  <a:pt x="1162050" y="590550"/>
                </a:cubicBezTo>
                <a:cubicBezTo>
                  <a:pt x="1136650" y="565150"/>
                  <a:pt x="1108290" y="542400"/>
                  <a:pt x="1085850" y="514350"/>
                </a:cubicBezTo>
                <a:cubicBezTo>
                  <a:pt x="1044364" y="462492"/>
                  <a:pt x="1048603" y="461284"/>
                  <a:pt x="990600" y="419100"/>
                </a:cubicBezTo>
                <a:cubicBezTo>
                  <a:pt x="865949" y="328444"/>
                  <a:pt x="997643" y="427246"/>
                  <a:pt x="914400" y="381000"/>
                </a:cubicBezTo>
                <a:cubicBezTo>
                  <a:pt x="894386" y="369881"/>
                  <a:pt x="875128" y="357203"/>
                  <a:pt x="857250" y="342900"/>
                </a:cubicBezTo>
                <a:cubicBezTo>
                  <a:pt x="843225" y="331680"/>
                  <a:pt x="834964" y="313315"/>
                  <a:pt x="819150" y="304800"/>
                </a:cubicBezTo>
                <a:cubicBezTo>
                  <a:pt x="792630" y="290520"/>
                  <a:pt x="762000" y="285750"/>
                  <a:pt x="733425" y="276225"/>
                </a:cubicBezTo>
                <a:cubicBezTo>
                  <a:pt x="720725" y="263525"/>
                  <a:pt x="710269" y="248088"/>
                  <a:pt x="695325" y="238125"/>
                </a:cubicBezTo>
                <a:cubicBezTo>
                  <a:pt x="681099" y="228641"/>
                  <a:pt x="663265" y="226150"/>
                  <a:pt x="647700" y="219075"/>
                </a:cubicBezTo>
                <a:cubicBezTo>
                  <a:pt x="628311" y="210262"/>
                  <a:pt x="608519" y="201935"/>
                  <a:pt x="590550" y="190500"/>
                </a:cubicBezTo>
                <a:cubicBezTo>
                  <a:pt x="573398" y="179585"/>
                  <a:pt x="560358" y="162860"/>
                  <a:pt x="542925" y="152400"/>
                </a:cubicBezTo>
                <a:cubicBezTo>
                  <a:pt x="504707" y="129469"/>
                  <a:pt x="500522" y="138846"/>
                  <a:pt x="466725" y="123825"/>
                </a:cubicBezTo>
                <a:cubicBezTo>
                  <a:pt x="435080" y="109761"/>
                  <a:pt x="408085" y="96513"/>
                  <a:pt x="381000" y="76200"/>
                </a:cubicBezTo>
                <a:cubicBezTo>
                  <a:pt x="377408" y="73506"/>
                  <a:pt x="374650" y="69850"/>
                  <a:pt x="371475" y="66675"/>
                </a:cubicBezTo>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32" name="任意多边形: 形状 31">
            <a:extLst>
              <a:ext uri="{FF2B5EF4-FFF2-40B4-BE49-F238E27FC236}">
                <a16:creationId xmlns:a16="http://schemas.microsoft.com/office/drawing/2014/main" id="{69233A71-986E-5F8F-890B-E0C36E33E4FF}"/>
              </a:ext>
            </a:extLst>
          </p:cNvPr>
          <p:cNvSpPr/>
          <p:nvPr/>
        </p:nvSpPr>
        <p:spPr>
          <a:xfrm rot="448327">
            <a:off x="1564745" y="1110099"/>
            <a:ext cx="3260288" cy="2331517"/>
          </a:xfrm>
          <a:custGeom>
            <a:avLst/>
            <a:gdLst>
              <a:gd name="csX0" fmla="*/ 1964372 w 4412297"/>
              <a:gd name="csY0" fmla="*/ 710 h 3305885"/>
              <a:gd name="csX1" fmla="*/ 1669097 w 4412297"/>
              <a:gd name="csY1" fmla="*/ 10235 h 3305885"/>
              <a:gd name="csX2" fmla="*/ 1545272 w 4412297"/>
              <a:gd name="csY2" fmla="*/ 19760 h 3305885"/>
              <a:gd name="csX3" fmla="*/ 1211897 w 4412297"/>
              <a:gd name="csY3" fmla="*/ 29285 h 3305885"/>
              <a:gd name="csX4" fmla="*/ 1078547 w 4412297"/>
              <a:gd name="csY4" fmla="*/ 48335 h 3305885"/>
              <a:gd name="csX5" fmla="*/ 964247 w 4412297"/>
              <a:gd name="csY5" fmla="*/ 67385 h 3305885"/>
              <a:gd name="csX6" fmla="*/ 773747 w 4412297"/>
              <a:gd name="csY6" fmla="*/ 95960 h 3305885"/>
              <a:gd name="csX7" fmla="*/ 573722 w 4412297"/>
              <a:gd name="csY7" fmla="*/ 172160 h 3305885"/>
              <a:gd name="csX8" fmla="*/ 497522 w 4412297"/>
              <a:gd name="csY8" fmla="*/ 219785 h 3305885"/>
              <a:gd name="csX9" fmla="*/ 421322 w 4412297"/>
              <a:gd name="csY9" fmla="*/ 248360 h 3305885"/>
              <a:gd name="csX10" fmla="*/ 249872 w 4412297"/>
              <a:gd name="csY10" fmla="*/ 334085 h 3305885"/>
              <a:gd name="csX11" fmla="*/ 192722 w 4412297"/>
              <a:gd name="csY11" fmla="*/ 400760 h 3305885"/>
              <a:gd name="csX12" fmla="*/ 126047 w 4412297"/>
              <a:gd name="csY12" fmla="*/ 496010 h 3305885"/>
              <a:gd name="csX13" fmla="*/ 11747 w 4412297"/>
              <a:gd name="csY13" fmla="*/ 829385 h 3305885"/>
              <a:gd name="csX14" fmla="*/ 11747 w 4412297"/>
              <a:gd name="csY14" fmla="*/ 1105610 h 3305885"/>
              <a:gd name="csX15" fmla="*/ 40322 w 4412297"/>
              <a:gd name="csY15" fmla="*/ 1172285 h 3305885"/>
              <a:gd name="csX16" fmla="*/ 192722 w 4412297"/>
              <a:gd name="csY16" fmla="*/ 1362785 h 3305885"/>
              <a:gd name="csX17" fmla="*/ 268922 w 4412297"/>
              <a:gd name="csY17" fmla="*/ 1429460 h 3305885"/>
              <a:gd name="csX18" fmla="*/ 602297 w 4412297"/>
              <a:gd name="csY18" fmla="*/ 1639010 h 3305885"/>
              <a:gd name="csX19" fmla="*/ 678497 w 4412297"/>
              <a:gd name="csY19" fmla="*/ 1677110 h 3305885"/>
              <a:gd name="csX20" fmla="*/ 830897 w 4412297"/>
              <a:gd name="csY20" fmla="*/ 1781885 h 3305885"/>
              <a:gd name="csX21" fmla="*/ 916622 w 4412297"/>
              <a:gd name="csY21" fmla="*/ 1839035 h 3305885"/>
              <a:gd name="csX22" fmla="*/ 1002347 w 4412297"/>
              <a:gd name="csY22" fmla="*/ 1896185 h 3305885"/>
              <a:gd name="csX23" fmla="*/ 1097597 w 4412297"/>
              <a:gd name="csY23" fmla="*/ 1972385 h 3305885"/>
              <a:gd name="csX24" fmla="*/ 1259522 w 4412297"/>
              <a:gd name="csY24" fmla="*/ 2086685 h 3305885"/>
              <a:gd name="csX25" fmla="*/ 1316672 w 4412297"/>
              <a:gd name="csY25" fmla="*/ 2124785 h 3305885"/>
              <a:gd name="csX26" fmla="*/ 1450022 w 4412297"/>
              <a:gd name="csY26" fmla="*/ 2248610 h 3305885"/>
              <a:gd name="csX27" fmla="*/ 1497647 w 4412297"/>
              <a:gd name="csY27" fmla="*/ 2296235 h 3305885"/>
              <a:gd name="csX28" fmla="*/ 1564322 w 4412297"/>
              <a:gd name="csY28" fmla="*/ 2343860 h 3305885"/>
              <a:gd name="csX29" fmla="*/ 1621472 w 4412297"/>
              <a:gd name="csY29" fmla="*/ 2401010 h 3305885"/>
              <a:gd name="csX30" fmla="*/ 1764347 w 4412297"/>
              <a:gd name="csY30" fmla="*/ 2505785 h 3305885"/>
              <a:gd name="csX31" fmla="*/ 1945322 w 4412297"/>
              <a:gd name="csY31" fmla="*/ 2639135 h 3305885"/>
              <a:gd name="csX32" fmla="*/ 2221547 w 4412297"/>
              <a:gd name="csY32" fmla="*/ 2791535 h 3305885"/>
              <a:gd name="csX33" fmla="*/ 2373947 w 4412297"/>
              <a:gd name="csY33" fmla="*/ 2867735 h 3305885"/>
              <a:gd name="csX34" fmla="*/ 2850197 w 4412297"/>
              <a:gd name="csY34" fmla="*/ 3067760 h 3305885"/>
              <a:gd name="csX35" fmla="*/ 3021647 w 4412297"/>
              <a:gd name="csY35" fmla="*/ 3134435 h 3305885"/>
              <a:gd name="csX36" fmla="*/ 3145472 w 4412297"/>
              <a:gd name="csY36" fmla="*/ 3182060 h 3305885"/>
              <a:gd name="csX37" fmla="*/ 3212147 w 4412297"/>
              <a:gd name="csY37" fmla="*/ 3210635 h 3305885"/>
              <a:gd name="csX38" fmla="*/ 3297872 w 4412297"/>
              <a:gd name="csY38" fmla="*/ 3239210 h 3305885"/>
              <a:gd name="csX39" fmla="*/ 3383597 w 4412297"/>
              <a:gd name="csY39" fmla="*/ 3277310 h 3305885"/>
              <a:gd name="csX40" fmla="*/ 3593147 w 4412297"/>
              <a:gd name="csY40" fmla="*/ 3305885 h 3305885"/>
              <a:gd name="csX41" fmla="*/ 3955097 w 4412297"/>
              <a:gd name="csY41" fmla="*/ 3286835 h 3305885"/>
              <a:gd name="csX42" fmla="*/ 4069397 w 4412297"/>
              <a:gd name="csY42" fmla="*/ 3277310 h 3305885"/>
              <a:gd name="csX43" fmla="*/ 4107497 w 4412297"/>
              <a:gd name="csY43" fmla="*/ 3258260 h 3305885"/>
              <a:gd name="csX44" fmla="*/ 4269422 w 4412297"/>
              <a:gd name="csY44" fmla="*/ 3086810 h 3305885"/>
              <a:gd name="csX45" fmla="*/ 4326572 w 4412297"/>
              <a:gd name="csY45" fmla="*/ 2991560 h 3305885"/>
              <a:gd name="csX46" fmla="*/ 4364672 w 4412297"/>
              <a:gd name="csY46" fmla="*/ 2867735 h 3305885"/>
              <a:gd name="csX47" fmla="*/ 4412297 w 4412297"/>
              <a:gd name="csY47" fmla="*/ 2639135 h 3305885"/>
              <a:gd name="csX48" fmla="*/ 4364672 w 4412297"/>
              <a:gd name="csY48" fmla="*/ 2115260 h 3305885"/>
              <a:gd name="csX49" fmla="*/ 4307522 w 4412297"/>
              <a:gd name="csY49" fmla="*/ 1905710 h 3305885"/>
              <a:gd name="csX50" fmla="*/ 4231322 w 4412297"/>
              <a:gd name="csY50" fmla="*/ 1724735 h 3305885"/>
              <a:gd name="csX51" fmla="*/ 4164647 w 4412297"/>
              <a:gd name="csY51" fmla="*/ 1515185 h 3305885"/>
              <a:gd name="csX52" fmla="*/ 4126547 w 4412297"/>
              <a:gd name="csY52" fmla="*/ 1324685 h 3305885"/>
              <a:gd name="csX53" fmla="*/ 4107497 w 4412297"/>
              <a:gd name="csY53" fmla="*/ 1200860 h 3305885"/>
              <a:gd name="csX54" fmla="*/ 4050347 w 4412297"/>
              <a:gd name="csY54" fmla="*/ 962735 h 3305885"/>
              <a:gd name="csX55" fmla="*/ 3945572 w 4412297"/>
              <a:gd name="csY55" fmla="*/ 619835 h 3305885"/>
              <a:gd name="csX56" fmla="*/ 3907472 w 4412297"/>
              <a:gd name="csY56" fmla="*/ 534110 h 3305885"/>
              <a:gd name="csX57" fmla="*/ 3802697 w 4412297"/>
              <a:gd name="csY57" fmla="*/ 372185 h 3305885"/>
              <a:gd name="csX58" fmla="*/ 3707447 w 4412297"/>
              <a:gd name="csY58" fmla="*/ 295985 h 3305885"/>
              <a:gd name="csX59" fmla="*/ 3507422 w 4412297"/>
              <a:gd name="csY59" fmla="*/ 200735 h 3305885"/>
              <a:gd name="csX60" fmla="*/ 3364547 w 4412297"/>
              <a:gd name="csY60" fmla="*/ 153110 h 3305885"/>
              <a:gd name="csX61" fmla="*/ 2859722 w 4412297"/>
              <a:gd name="csY61" fmla="*/ 48335 h 3305885"/>
              <a:gd name="csX62" fmla="*/ 2678747 w 4412297"/>
              <a:gd name="csY62" fmla="*/ 29285 h 3305885"/>
              <a:gd name="csX63" fmla="*/ 1964372 w 4412297"/>
              <a:gd name="csY63" fmla="*/ 710 h 33058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4412297" h="3305885">
                <a:moveTo>
                  <a:pt x="1964372" y="710"/>
                </a:moveTo>
                <a:cubicBezTo>
                  <a:pt x="1796097" y="-2465"/>
                  <a:pt x="1767472" y="5763"/>
                  <a:pt x="1669097" y="10235"/>
                </a:cubicBezTo>
                <a:cubicBezTo>
                  <a:pt x="1627743" y="12115"/>
                  <a:pt x="1586633" y="18037"/>
                  <a:pt x="1545272" y="19760"/>
                </a:cubicBezTo>
                <a:cubicBezTo>
                  <a:pt x="1434198" y="24388"/>
                  <a:pt x="1323022" y="26110"/>
                  <a:pt x="1211897" y="29285"/>
                </a:cubicBezTo>
                <a:lnTo>
                  <a:pt x="1078547" y="48335"/>
                </a:lnTo>
                <a:cubicBezTo>
                  <a:pt x="1040371" y="54208"/>
                  <a:pt x="1002484" y="61923"/>
                  <a:pt x="964247" y="67385"/>
                </a:cubicBezTo>
                <a:cubicBezTo>
                  <a:pt x="744644" y="98757"/>
                  <a:pt x="1028543" y="49633"/>
                  <a:pt x="773747" y="95960"/>
                </a:cubicBezTo>
                <a:cubicBezTo>
                  <a:pt x="707072" y="121360"/>
                  <a:pt x="634226" y="134345"/>
                  <a:pt x="573722" y="172160"/>
                </a:cubicBezTo>
                <a:cubicBezTo>
                  <a:pt x="548322" y="188035"/>
                  <a:pt x="524313" y="206390"/>
                  <a:pt x="497522" y="219785"/>
                </a:cubicBezTo>
                <a:cubicBezTo>
                  <a:pt x="473259" y="231917"/>
                  <a:pt x="446509" y="238285"/>
                  <a:pt x="421322" y="248360"/>
                </a:cubicBezTo>
                <a:cubicBezTo>
                  <a:pt x="370067" y="268862"/>
                  <a:pt x="294671" y="293019"/>
                  <a:pt x="249872" y="334085"/>
                </a:cubicBezTo>
                <a:cubicBezTo>
                  <a:pt x="228294" y="353865"/>
                  <a:pt x="210503" y="377508"/>
                  <a:pt x="192722" y="400760"/>
                </a:cubicBezTo>
                <a:cubicBezTo>
                  <a:pt x="169180" y="431546"/>
                  <a:pt x="144421" y="461887"/>
                  <a:pt x="126047" y="496010"/>
                </a:cubicBezTo>
                <a:cubicBezTo>
                  <a:pt x="54592" y="628711"/>
                  <a:pt x="50733" y="681238"/>
                  <a:pt x="11747" y="829385"/>
                </a:cubicBezTo>
                <a:cubicBezTo>
                  <a:pt x="694" y="939918"/>
                  <a:pt x="-7941" y="977635"/>
                  <a:pt x="11747" y="1105610"/>
                </a:cubicBezTo>
                <a:cubicBezTo>
                  <a:pt x="15424" y="1129509"/>
                  <a:pt x="27713" y="1151653"/>
                  <a:pt x="40322" y="1172285"/>
                </a:cubicBezTo>
                <a:cubicBezTo>
                  <a:pt x="75204" y="1229365"/>
                  <a:pt x="144319" y="1314382"/>
                  <a:pt x="192722" y="1362785"/>
                </a:cubicBezTo>
                <a:cubicBezTo>
                  <a:pt x="216587" y="1386650"/>
                  <a:pt x="241801" y="1409371"/>
                  <a:pt x="268922" y="1429460"/>
                </a:cubicBezTo>
                <a:cubicBezTo>
                  <a:pt x="404588" y="1529953"/>
                  <a:pt x="460677" y="1562299"/>
                  <a:pt x="602297" y="1639010"/>
                </a:cubicBezTo>
                <a:cubicBezTo>
                  <a:pt x="627267" y="1652536"/>
                  <a:pt x="654415" y="1662059"/>
                  <a:pt x="678497" y="1677110"/>
                </a:cubicBezTo>
                <a:cubicBezTo>
                  <a:pt x="730774" y="1709783"/>
                  <a:pt x="779919" y="1747220"/>
                  <a:pt x="830897" y="1781885"/>
                </a:cubicBezTo>
                <a:cubicBezTo>
                  <a:pt x="859296" y="1801196"/>
                  <a:pt x="888047" y="1819985"/>
                  <a:pt x="916622" y="1839035"/>
                </a:cubicBezTo>
                <a:cubicBezTo>
                  <a:pt x="945197" y="1858085"/>
                  <a:pt x="975530" y="1874731"/>
                  <a:pt x="1002347" y="1896185"/>
                </a:cubicBezTo>
                <a:cubicBezTo>
                  <a:pt x="1034097" y="1921585"/>
                  <a:pt x="1064924" y="1948183"/>
                  <a:pt x="1097597" y="1972385"/>
                </a:cubicBezTo>
                <a:cubicBezTo>
                  <a:pt x="1150686" y="2011710"/>
                  <a:pt x="1205287" y="2048956"/>
                  <a:pt x="1259522" y="2086685"/>
                </a:cubicBezTo>
                <a:cubicBezTo>
                  <a:pt x="1278317" y="2099760"/>
                  <a:pt x="1302369" y="2106907"/>
                  <a:pt x="1316672" y="2124785"/>
                </a:cubicBezTo>
                <a:cubicBezTo>
                  <a:pt x="1424622" y="2259722"/>
                  <a:pt x="1249997" y="2048585"/>
                  <a:pt x="1450022" y="2248610"/>
                </a:cubicBezTo>
                <a:cubicBezTo>
                  <a:pt x="1465897" y="2264485"/>
                  <a:pt x="1480400" y="2281862"/>
                  <a:pt x="1497647" y="2296235"/>
                </a:cubicBezTo>
                <a:cubicBezTo>
                  <a:pt x="1518629" y="2313720"/>
                  <a:pt x="1543472" y="2326218"/>
                  <a:pt x="1564322" y="2343860"/>
                </a:cubicBezTo>
                <a:cubicBezTo>
                  <a:pt x="1584888" y="2361262"/>
                  <a:pt x="1601113" y="2383366"/>
                  <a:pt x="1621472" y="2401010"/>
                </a:cubicBezTo>
                <a:cubicBezTo>
                  <a:pt x="1744748" y="2507849"/>
                  <a:pt x="1664757" y="2431093"/>
                  <a:pt x="1764347" y="2505785"/>
                </a:cubicBezTo>
                <a:cubicBezTo>
                  <a:pt x="1885515" y="2596661"/>
                  <a:pt x="1749582" y="2516797"/>
                  <a:pt x="1945322" y="2639135"/>
                </a:cubicBezTo>
                <a:cubicBezTo>
                  <a:pt x="2077023" y="2721448"/>
                  <a:pt x="2015912" y="2685939"/>
                  <a:pt x="2221547" y="2791535"/>
                </a:cubicBezTo>
                <a:cubicBezTo>
                  <a:pt x="2272071" y="2817480"/>
                  <a:pt x="2321582" y="2845742"/>
                  <a:pt x="2373947" y="2867735"/>
                </a:cubicBezTo>
                <a:lnTo>
                  <a:pt x="2850197" y="3067760"/>
                </a:lnTo>
                <a:cubicBezTo>
                  <a:pt x="2906898" y="3091107"/>
                  <a:pt x="2964462" y="3112299"/>
                  <a:pt x="3021647" y="3134435"/>
                </a:cubicBezTo>
                <a:cubicBezTo>
                  <a:pt x="3062888" y="3150399"/>
                  <a:pt x="3104825" y="3164640"/>
                  <a:pt x="3145472" y="3182060"/>
                </a:cubicBezTo>
                <a:cubicBezTo>
                  <a:pt x="3167697" y="3191585"/>
                  <a:pt x="3189506" y="3202145"/>
                  <a:pt x="3212147" y="3210635"/>
                </a:cubicBezTo>
                <a:cubicBezTo>
                  <a:pt x="3240350" y="3221211"/>
                  <a:pt x="3269799" y="3228293"/>
                  <a:pt x="3297872" y="3239210"/>
                </a:cubicBezTo>
                <a:cubicBezTo>
                  <a:pt x="3327016" y="3250544"/>
                  <a:pt x="3353646" y="3268325"/>
                  <a:pt x="3383597" y="3277310"/>
                </a:cubicBezTo>
                <a:cubicBezTo>
                  <a:pt x="3444153" y="3295477"/>
                  <a:pt x="3530792" y="3300216"/>
                  <a:pt x="3593147" y="3305885"/>
                </a:cubicBezTo>
                <a:lnTo>
                  <a:pt x="3955097" y="3286835"/>
                </a:lnTo>
                <a:cubicBezTo>
                  <a:pt x="3993260" y="3284545"/>
                  <a:pt x="4031820" y="3284356"/>
                  <a:pt x="4069397" y="3277310"/>
                </a:cubicBezTo>
                <a:cubicBezTo>
                  <a:pt x="4083353" y="3274693"/>
                  <a:pt x="4095943" y="3266513"/>
                  <a:pt x="4107497" y="3258260"/>
                </a:cubicBezTo>
                <a:cubicBezTo>
                  <a:pt x="4207368" y="3186923"/>
                  <a:pt x="4203871" y="3187657"/>
                  <a:pt x="4269422" y="3086810"/>
                </a:cubicBezTo>
                <a:cubicBezTo>
                  <a:pt x="4289601" y="3055765"/>
                  <a:pt x="4311809" y="3025516"/>
                  <a:pt x="4326572" y="2991560"/>
                </a:cubicBezTo>
                <a:cubicBezTo>
                  <a:pt x="4343791" y="2951957"/>
                  <a:pt x="4352580" y="2909192"/>
                  <a:pt x="4364672" y="2867735"/>
                </a:cubicBezTo>
                <a:cubicBezTo>
                  <a:pt x="4401168" y="2742606"/>
                  <a:pt x="4391280" y="2775743"/>
                  <a:pt x="4412297" y="2639135"/>
                </a:cubicBezTo>
                <a:cubicBezTo>
                  <a:pt x="4398660" y="2366388"/>
                  <a:pt x="4415191" y="2322950"/>
                  <a:pt x="4364672" y="2115260"/>
                </a:cubicBezTo>
                <a:cubicBezTo>
                  <a:pt x="4347560" y="2044910"/>
                  <a:pt x="4336927" y="1971871"/>
                  <a:pt x="4307522" y="1905710"/>
                </a:cubicBezTo>
                <a:cubicBezTo>
                  <a:pt x="4278264" y="1839879"/>
                  <a:pt x="4256179" y="1793091"/>
                  <a:pt x="4231322" y="1724735"/>
                </a:cubicBezTo>
                <a:cubicBezTo>
                  <a:pt x="4215908" y="1682346"/>
                  <a:pt x="4177386" y="1563593"/>
                  <a:pt x="4164647" y="1515185"/>
                </a:cubicBezTo>
                <a:cubicBezTo>
                  <a:pt x="4150960" y="1463173"/>
                  <a:pt x="4134992" y="1375355"/>
                  <a:pt x="4126547" y="1324685"/>
                </a:cubicBezTo>
                <a:cubicBezTo>
                  <a:pt x="4119682" y="1283493"/>
                  <a:pt x="4116100" y="1241725"/>
                  <a:pt x="4107497" y="1200860"/>
                </a:cubicBezTo>
                <a:cubicBezTo>
                  <a:pt x="4090681" y="1120982"/>
                  <a:pt x="4073203" y="1041099"/>
                  <a:pt x="4050347" y="962735"/>
                </a:cubicBezTo>
                <a:cubicBezTo>
                  <a:pt x="4030719" y="895438"/>
                  <a:pt x="3979279" y="708316"/>
                  <a:pt x="3945572" y="619835"/>
                </a:cubicBezTo>
                <a:cubicBezTo>
                  <a:pt x="3934440" y="590613"/>
                  <a:pt x="3920787" y="562404"/>
                  <a:pt x="3907472" y="534110"/>
                </a:cubicBezTo>
                <a:cubicBezTo>
                  <a:pt x="3875972" y="467172"/>
                  <a:pt x="3857756" y="427244"/>
                  <a:pt x="3802697" y="372185"/>
                </a:cubicBezTo>
                <a:cubicBezTo>
                  <a:pt x="3773946" y="343434"/>
                  <a:pt x="3740409" y="319791"/>
                  <a:pt x="3707447" y="295985"/>
                </a:cubicBezTo>
                <a:cubicBezTo>
                  <a:pt x="3631761" y="241323"/>
                  <a:pt x="3603078" y="234898"/>
                  <a:pt x="3507422" y="200735"/>
                </a:cubicBezTo>
                <a:cubicBezTo>
                  <a:pt x="3460145" y="183851"/>
                  <a:pt x="3413197" y="165494"/>
                  <a:pt x="3364547" y="153110"/>
                </a:cubicBezTo>
                <a:cubicBezTo>
                  <a:pt x="3214244" y="114851"/>
                  <a:pt x="3025130" y="69011"/>
                  <a:pt x="2859722" y="48335"/>
                </a:cubicBezTo>
                <a:cubicBezTo>
                  <a:pt x="2799532" y="40811"/>
                  <a:pt x="2739343" y="32039"/>
                  <a:pt x="2678747" y="29285"/>
                </a:cubicBezTo>
                <a:lnTo>
                  <a:pt x="1964372" y="710"/>
                </a:ln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37" name="任意多边形: 形状 36">
            <a:extLst>
              <a:ext uri="{FF2B5EF4-FFF2-40B4-BE49-F238E27FC236}">
                <a16:creationId xmlns:a16="http://schemas.microsoft.com/office/drawing/2014/main" id="{FF029872-9D4F-1B37-FD04-D1E882D9CE46}"/>
              </a:ext>
            </a:extLst>
          </p:cNvPr>
          <p:cNvSpPr/>
          <p:nvPr/>
        </p:nvSpPr>
        <p:spPr>
          <a:xfrm>
            <a:off x="5891236" y="1035844"/>
            <a:ext cx="2713141" cy="1693069"/>
          </a:xfrm>
          <a:custGeom>
            <a:avLst/>
            <a:gdLst>
              <a:gd name="csX0" fmla="*/ 85725 w 3585802"/>
              <a:gd name="csY0" fmla="*/ 647700 h 2257425"/>
              <a:gd name="csX1" fmla="*/ 38100 w 3585802"/>
              <a:gd name="csY1" fmla="*/ 685800 h 2257425"/>
              <a:gd name="csX2" fmla="*/ 0 w 3585802"/>
              <a:gd name="csY2" fmla="*/ 752475 h 2257425"/>
              <a:gd name="csX3" fmla="*/ 9525 w 3585802"/>
              <a:gd name="csY3" fmla="*/ 876300 h 2257425"/>
              <a:gd name="csX4" fmla="*/ 57150 w 3585802"/>
              <a:gd name="csY4" fmla="*/ 971550 h 2257425"/>
              <a:gd name="csX5" fmla="*/ 85725 w 3585802"/>
              <a:gd name="csY5" fmla="*/ 990600 h 2257425"/>
              <a:gd name="csX6" fmla="*/ 161925 w 3585802"/>
              <a:gd name="csY6" fmla="*/ 1057275 h 2257425"/>
              <a:gd name="csX7" fmla="*/ 238125 w 3585802"/>
              <a:gd name="csY7" fmla="*/ 1104900 h 2257425"/>
              <a:gd name="csX8" fmla="*/ 352425 w 3585802"/>
              <a:gd name="csY8" fmla="*/ 1181100 h 2257425"/>
              <a:gd name="csX9" fmla="*/ 400050 w 3585802"/>
              <a:gd name="csY9" fmla="*/ 1219200 h 2257425"/>
              <a:gd name="csX10" fmla="*/ 428625 w 3585802"/>
              <a:gd name="csY10" fmla="*/ 1228725 h 2257425"/>
              <a:gd name="csX11" fmla="*/ 466725 w 3585802"/>
              <a:gd name="csY11" fmla="*/ 1247775 h 2257425"/>
              <a:gd name="csX12" fmla="*/ 495300 w 3585802"/>
              <a:gd name="csY12" fmla="*/ 1266825 h 2257425"/>
              <a:gd name="csX13" fmla="*/ 571500 w 3585802"/>
              <a:gd name="csY13" fmla="*/ 1304925 h 2257425"/>
              <a:gd name="csX14" fmla="*/ 628650 w 3585802"/>
              <a:gd name="csY14" fmla="*/ 1333500 h 2257425"/>
              <a:gd name="csX15" fmla="*/ 666750 w 3585802"/>
              <a:gd name="csY15" fmla="*/ 1343025 h 2257425"/>
              <a:gd name="csX16" fmla="*/ 695325 w 3585802"/>
              <a:gd name="csY16" fmla="*/ 1362075 h 2257425"/>
              <a:gd name="csX17" fmla="*/ 723900 w 3585802"/>
              <a:gd name="csY17" fmla="*/ 1371600 h 2257425"/>
              <a:gd name="csX18" fmla="*/ 771525 w 3585802"/>
              <a:gd name="csY18" fmla="*/ 1390650 h 2257425"/>
              <a:gd name="csX19" fmla="*/ 857250 w 3585802"/>
              <a:gd name="csY19" fmla="*/ 1419225 h 2257425"/>
              <a:gd name="csX20" fmla="*/ 933450 w 3585802"/>
              <a:gd name="csY20" fmla="*/ 1457325 h 2257425"/>
              <a:gd name="csX21" fmla="*/ 1000125 w 3585802"/>
              <a:gd name="csY21" fmla="*/ 1514475 h 2257425"/>
              <a:gd name="csX22" fmla="*/ 1038225 w 3585802"/>
              <a:gd name="csY22" fmla="*/ 1571625 h 2257425"/>
              <a:gd name="csX23" fmla="*/ 1076325 w 3585802"/>
              <a:gd name="csY23" fmla="*/ 1619250 h 2257425"/>
              <a:gd name="csX24" fmla="*/ 1104900 w 3585802"/>
              <a:gd name="csY24" fmla="*/ 1666875 h 2257425"/>
              <a:gd name="csX25" fmla="*/ 1143000 w 3585802"/>
              <a:gd name="csY25" fmla="*/ 1733550 h 2257425"/>
              <a:gd name="csX26" fmla="*/ 1152525 w 3585802"/>
              <a:gd name="csY26" fmla="*/ 1762125 h 2257425"/>
              <a:gd name="csX27" fmla="*/ 1171575 w 3585802"/>
              <a:gd name="csY27" fmla="*/ 1809750 h 2257425"/>
              <a:gd name="csX28" fmla="*/ 1181100 w 3585802"/>
              <a:gd name="csY28" fmla="*/ 1847850 h 2257425"/>
              <a:gd name="csX29" fmla="*/ 1200150 w 3585802"/>
              <a:gd name="csY29" fmla="*/ 1905000 h 2257425"/>
              <a:gd name="csX30" fmla="*/ 1219200 w 3585802"/>
              <a:gd name="csY30" fmla="*/ 1962150 h 2257425"/>
              <a:gd name="csX31" fmla="*/ 1228725 w 3585802"/>
              <a:gd name="csY31" fmla="*/ 1990725 h 2257425"/>
              <a:gd name="csX32" fmla="*/ 1247775 w 3585802"/>
              <a:gd name="csY32" fmla="*/ 2019300 h 2257425"/>
              <a:gd name="csX33" fmla="*/ 1276350 w 3585802"/>
              <a:gd name="csY33" fmla="*/ 2085975 h 2257425"/>
              <a:gd name="csX34" fmla="*/ 1352550 w 3585802"/>
              <a:gd name="csY34" fmla="*/ 2171700 h 2257425"/>
              <a:gd name="csX35" fmla="*/ 1400175 w 3585802"/>
              <a:gd name="csY35" fmla="*/ 2219325 h 2257425"/>
              <a:gd name="csX36" fmla="*/ 1447800 w 3585802"/>
              <a:gd name="csY36" fmla="*/ 2238375 h 2257425"/>
              <a:gd name="csX37" fmla="*/ 1504950 w 3585802"/>
              <a:gd name="csY37" fmla="*/ 2257425 h 2257425"/>
              <a:gd name="csX38" fmla="*/ 1752600 w 3585802"/>
              <a:gd name="csY38" fmla="*/ 2228850 h 2257425"/>
              <a:gd name="csX39" fmla="*/ 1838325 w 3585802"/>
              <a:gd name="csY39" fmla="*/ 2171700 h 2257425"/>
              <a:gd name="csX40" fmla="*/ 1905000 w 3585802"/>
              <a:gd name="csY40" fmla="*/ 2133600 h 2257425"/>
              <a:gd name="csX41" fmla="*/ 1981200 w 3585802"/>
              <a:gd name="csY41" fmla="*/ 2057400 h 2257425"/>
              <a:gd name="csX42" fmla="*/ 2009775 w 3585802"/>
              <a:gd name="csY42" fmla="*/ 2000250 h 2257425"/>
              <a:gd name="csX43" fmla="*/ 2047875 w 3585802"/>
              <a:gd name="csY43" fmla="*/ 1924050 h 2257425"/>
              <a:gd name="csX44" fmla="*/ 2085975 w 3585802"/>
              <a:gd name="csY44" fmla="*/ 1885950 h 2257425"/>
              <a:gd name="csX45" fmla="*/ 2133600 w 3585802"/>
              <a:gd name="csY45" fmla="*/ 1828800 h 2257425"/>
              <a:gd name="csX46" fmla="*/ 2200275 w 3585802"/>
              <a:gd name="csY46" fmla="*/ 1771650 h 2257425"/>
              <a:gd name="csX47" fmla="*/ 2343150 w 3585802"/>
              <a:gd name="csY47" fmla="*/ 1676400 h 2257425"/>
              <a:gd name="csX48" fmla="*/ 2495550 w 3585802"/>
              <a:gd name="csY48" fmla="*/ 1638300 h 2257425"/>
              <a:gd name="csX49" fmla="*/ 2705100 w 3585802"/>
              <a:gd name="csY49" fmla="*/ 1619250 h 2257425"/>
              <a:gd name="csX50" fmla="*/ 2886075 w 3585802"/>
              <a:gd name="csY50" fmla="*/ 1600200 h 2257425"/>
              <a:gd name="csX51" fmla="*/ 3114675 w 3585802"/>
              <a:gd name="csY51" fmla="*/ 1571625 h 2257425"/>
              <a:gd name="csX52" fmla="*/ 3248025 w 3585802"/>
              <a:gd name="csY52" fmla="*/ 1543050 h 2257425"/>
              <a:gd name="csX53" fmla="*/ 3314700 w 3585802"/>
              <a:gd name="csY53" fmla="*/ 1495425 h 2257425"/>
              <a:gd name="csX54" fmla="*/ 3352800 w 3585802"/>
              <a:gd name="csY54" fmla="*/ 1476375 h 2257425"/>
              <a:gd name="csX55" fmla="*/ 3409950 w 3585802"/>
              <a:gd name="csY55" fmla="*/ 1428750 h 2257425"/>
              <a:gd name="csX56" fmla="*/ 3486150 w 3585802"/>
              <a:gd name="csY56" fmla="*/ 1333500 h 2257425"/>
              <a:gd name="csX57" fmla="*/ 3543300 w 3585802"/>
              <a:gd name="csY57" fmla="*/ 1228725 h 2257425"/>
              <a:gd name="csX58" fmla="*/ 3571875 w 3585802"/>
              <a:gd name="csY58" fmla="*/ 1143000 h 2257425"/>
              <a:gd name="csX59" fmla="*/ 3543300 w 3585802"/>
              <a:gd name="csY59" fmla="*/ 809625 h 2257425"/>
              <a:gd name="csX60" fmla="*/ 3457575 w 3585802"/>
              <a:gd name="csY60" fmla="*/ 638175 h 2257425"/>
              <a:gd name="csX61" fmla="*/ 3390900 w 3585802"/>
              <a:gd name="csY61" fmla="*/ 542925 h 2257425"/>
              <a:gd name="csX62" fmla="*/ 3209925 w 3585802"/>
              <a:gd name="csY62" fmla="*/ 342900 h 2257425"/>
              <a:gd name="csX63" fmla="*/ 2943225 w 3585802"/>
              <a:gd name="csY63" fmla="*/ 161925 h 2257425"/>
              <a:gd name="csX64" fmla="*/ 2905125 w 3585802"/>
              <a:gd name="csY64" fmla="*/ 142875 h 2257425"/>
              <a:gd name="csX65" fmla="*/ 2676525 w 3585802"/>
              <a:gd name="csY65" fmla="*/ 123825 h 2257425"/>
              <a:gd name="csX66" fmla="*/ 2428875 w 3585802"/>
              <a:gd name="csY66" fmla="*/ 133350 h 2257425"/>
              <a:gd name="csX67" fmla="*/ 2171700 w 3585802"/>
              <a:gd name="csY67" fmla="*/ 152400 h 2257425"/>
              <a:gd name="csX68" fmla="*/ 2028825 w 3585802"/>
              <a:gd name="csY68" fmla="*/ 161925 h 2257425"/>
              <a:gd name="csX69" fmla="*/ 1885950 w 3585802"/>
              <a:gd name="csY69" fmla="*/ 180975 h 2257425"/>
              <a:gd name="csX70" fmla="*/ 1390650 w 3585802"/>
              <a:gd name="csY70" fmla="*/ 152400 h 2257425"/>
              <a:gd name="csX71" fmla="*/ 1304925 w 3585802"/>
              <a:gd name="csY71" fmla="*/ 123825 h 2257425"/>
              <a:gd name="csX72" fmla="*/ 1143000 w 3585802"/>
              <a:gd name="csY72" fmla="*/ 95250 h 2257425"/>
              <a:gd name="csX73" fmla="*/ 990600 w 3585802"/>
              <a:gd name="csY73" fmla="*/ 57150 h 2257425"/>
              <a:gd name="csX74" fmla="*/ 933450 w 3585802"/>
              <a:gd name="csY74" fmla="*/ 47625 h 2257425"/>
              <a:gd name="csX75" fmla="*/ 809625 w 3585802"/>
              <a:gd name="csY75" fmla="*/ 19050 h 2257425"/>
              <a:gd name="csX76" fmla="*/ 752475 w 3585802"/>
              <a:gd name="csY76" fmla="*/ 0 h 2257425"/>
              <a:gd name="csX77" fmla="*/ 400050 w 3585802"/>
              <a:gd name="csY77" fmla="*/ 19050 h 2257425"/>
              <a:gd name="csX78" fmla="*/ 371475 w 3585802"/>
              <a:gd name="csY78" fmla="*/ 28575 h 2257425"/>
              <a:gd name="csX79" fmla="*/ 333375 w 3585802"/>
              <a:gd name="csY79" fmla="*/ 47625 h 2257425"/>
              <a:gd name="csX80" fmla="*/ 228600 w 3585802"/>
              <a:gd name="csY80" fmla="*/ 161925 h 2257425"/>
              <a:gd name="csX81" fmla="*/ 180975 w 3585802"/>
              <a:gd name="csY81" fmla="*/ 209550 h 2257425"/>
              <a:gd name="csX82" fmla="*/ 142875 w 3585802"/>
              <a:gd name="csY82" fmla="*/ 257175 h 2257425"/>
              <a:gd name="csX83" fmla="*/ 114300 w 3585802"/>
              <a:gd name="csY83" fmla="*/ 285750 h 2257425"/>
              <a:gd name="csX84" fmla="*/ 66675 w 3585802"/>
              <a:gd name="csY84" fmla="*/ 390525 h 2257425"/>
              <a:gd name="csX85" fmla="*/ 85725 w 3585802"/>
              <a:gd name="csY85" fmla="*/ 647700 h 22574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3585802" h="2257425">
                <a:moveTo>
                  <a:pt x="85725" y="647700"/>
                </a:moveTo>
                <a:cubicBezTo>
                  <a:pt x="80962" y="696913"/>
                  <a:pt x="52475" y="671425"/>
                  <a:pt x="38100" y="685800"/>
                </a:cubicBezTo>
                <a:cubicBezTo>
                  <a:pt x="24637" y="699263"/>
                  <a:pt x="7471" y="737534"/>
                  <a:pt x="0" y="752475"/>
                </a:cubicBezTo>
                <a:cubicBezTo>
                  <a:pt x="3175" y="793750"/>
                  <a:pt x="1406" y="835707"/>
                  <a:pt x="9525" y="876300"/>
                </a:cubicBezTo>
                <a:cubicBezTo>
                  <a:pt x="11982" y="888585"/>
                  <a:pt x="39187" y="953587"/>
                  <a:pt x="57150" y="971550"/>
                </a:cubicBezTo>
                <a:cubicBezTo>
                  <a:pt x="65245" y="979645"/>
                  <a:pt x="77033" y="983150"/>
                  <a:pt x="85725" y="990600"/>
                </a:cubicBezTo>
                <a:cubicBezTo>
                  <a:pt x="146074" y="1042328"/>
                  <a:pt x="99713" y="1015800"/>
                  <a:pt x="161925" y="1057275"/>
                </a:cubicBezTo>
                <a:cubicBezTo>
                  <a:pt x="194196" y="1078789"/>
                  <a:pt x="209710" y="1083589"/>
                  <a:pt x="238125" y="1104900"/>
                </a:cubicBezTo>
                <a:cubicBezTo>
                  <a:pt x="338019" y="1179820"/>
                  <a:pt x="287776" y="1159550"/>
                  <a:pt x="352425" y="1181100"/>
                </a:cubicBezTo>
                <a:cubicBezTo>
                  <a:pt x="368300" y="1193800"/>
                  <a:pt x="382810" y="1208425"/>
                  <a:pt x="400050" y="1219200"/>
                </a:cubicBezTo>
                <a:cubicBezTo>
                  <a:pt x="408564" y="1224521"/>
                  <a:pt x="419397" y="1224770"/>
                  <a:pt x="428625" y="1228725"/>
                </a:cubicBezTo>
                <a:cubicBezTo>
                  <a:pt x="441676" y="1234318"/>
                  <a:pt x="454397" y="1240730"/>
                  <a:pt x="466725" y="1247775"/>
                </a:cubicBezTo>
                <a:cubicBezTo>
                  <a:pt x="476664" y="1253455"/>
                  <a:pt x="485250" y="1261343"/>
                  <a:pt x="495300" y="1266825"/>
                </a:cubicBezTo>
                <a:cubicBezTo>
                  <a:pt x="520231" y="1280423"/>
                  <a:pt x="546100" y="1292225"/>
                  <a:pt x="571500" y="1304925"/>
                </a:cubicBezTo>
                <a:cubicBezTo>
                  <a:pt x="590550" y="1314450"/>
                  <a:pt x="607987" y="1328334"/>
                  <a:pt x="628650" y="1333500"/>
                </a:cubicBezTo>
                <a:lnTo>
                  <a:pt x="666750" y="1343025"/>
                </a:lnTo>
                <a:cubicBezTo>
                  <a:pt x="676275" y="1349375"/>
                  <a:pt x="685086" y="1356955"/>
                  <a:pt x="695325" y="1362075"/>
                </a:cubicBezTo>
                <a:cubicBezTo>
                  <a:pt x="704305" y="1366565"/>
                  <a:pt x="714499" y="1368075"/>
                  <a:pt x="723900" y="1371600"/>
                </a:cubicBezTo>
                <a:cubicBezTo>
                  <a:pt x="739909" y="1377603"/>
                  <a:pt x="755305" y="1385243"/>
                  <a:pt x="771525" y="1390650"/>
                </a:cubicBezTo>
                <a:cubicBezTo>
                  <a:pt x="839790" y="1413405"/>
                  <a:pt x="779737" y="1383450"/>
                  <a:pt x="857250" y="1419225"/>
                </a:cubicBezTo>
                <a:cubicBezTo>
                  <a:pt x="883034" y="1431125"/>
                  <a:pt x="913370" y="1437245"/>
                  <a:pt x="933450" y="1457325"/>
                </a:cubicBezTo>
                <a:cubicBezTo>
                  <a:pt x="979645" y="1503520"/>
                  <a:pt x="956606" y="1485462"/>
                  <a:pt x="1000125" y="1514475"/>
                </a:cubicBezTo>
                <a:cubicBezTo>
                  <a:pt x="1012825" y="1533525"/>
                  <a:pt x="1023922" y="1553747"/>
                  <a:pt x="1038225" y="1571625"/>
                </a:cubicBezTo>
                <a:cubicBezTo>
                  <a:pt x="1050925" y="1587500"/>
                  <a:pt x="1064667" y="1602595"/>
                  <a:pt x="1076325" y="1619250"/>
                </a:cubicBezTo>
                <a:cubicBezTo>
                  <a:pt x="1086942" y="1634417"/>
                  <a:pt x="1095088" y="1651176"/>
                  <a:pt x="1104900" y="1666875"/>
                </a:cubicBezTo>
                <a:cubicBezTo>
                  <a:pt x="1126641" y="1701660"/>
                  <a:pt x="1125262" y="1692162"/>
                  <a:pt x="1143000" y="1733550"/>
                </a:cubicBezTo>
                <a:cubicBezTo>
                  <a:pt x="1146955" y="1742778"/>
                  <a:pt x="1149000" y="1752724"/>
                  <a:pt x="1152525" y="1762125"/>
                </a:cubicBezTo>
                <a:cubicBezTo>
                  <a:pt x="1158528" y="1778134"/>
                  <a:pt x="1166168" y="1793530"/>
                  <a:pt x="1171575" y="1809750"/>
                </a:cubicBezTo>
                <a:cubicBezTo>
                  <a:pt x="1175715" y="1822169"/>
                  <a:pt x="1177338" y="1835311"/>
                  <a:pt x="1181100" y="1847850"/>
                </a:cubicBezTo>
                <a:cubicBezTo>
                  <a:pt x="1186870" y="1867084"/>
                  <a:pt x="1193800" y="1885950"/>
                  <a:pt x="1200150" y="1905000"/>
                </a:cubicBezTo>
                <a:lnTo>
                  <a:pt x="1219200" y="1962150"/>
                </a:lnTo>
                <a:cubicBezTo>
                  <a:pt x="1222375" y="1971675"/>
                  <a:pt x="1223156" y="1982371"/>
                  <a:pt x="1228725" y="1990725"/>
                </a:cubicBezTo>
                <a:cubicBezTo>
                  <a:pt x="1235075" y="2000250"/>
                  <a:pt x="1242655" y="2009061"/>
                  <a:pt x="1247775" y="2019300"/>
                </a:cubicBezTo>
                <a:cubicBezTo>
                  <a:pt x="1273175" y="2070100"/>
                  <a:pt x="1236709" y="2026514"/>
                  <a:pt x="1276350" y="2085975"/>
                </a:cubicBezTo>
                <a:cubicBezTo>
                  <a:pt x="1318379" y="2149019"/>
                  <a:pt x="1306516" y="2117993"/>
                  <a:pt x="1352550" y="2171700"/>
                </a:cubicBezTo>
                <a:cubicBezTo>
                  <a:pt x="1381125" y="2205038"/>
                  <a:pt x="1358900" y="2198688"/>
                  <a:pt x="1400175" y="2219325"/>
                </a:cubicBezTo>
                <a:cubicBezTo>
                  <a:pt x="1415468" y="2226971"/>
                  <a:pt x="1431732" y="2232532"/>
                  <a:pt x="1447800" y="2238375"/>
                </a:cubicBezTo>
                <a:cubicBezTo>
                  <a:pt x="1466671" y="2245237"/>
                  <a:pt x="1504950" y="2257425"/>
                  <a:pt x="1504950" y="2257425"/>
                </a:cubicBezTo>
                <a:cubicBezTo>
                  <a:pt x="1561605" y="2254592"/>
                  <a:pt x="1683740" y="2265575"/>
                  <a:pt x="1752600" y="2228850"/>
                </a:cubicBezTo>
                <a:cubicBezTo>
                  <a:pt x="1782903" y="2212689"/>
                  <a:pt x="1807608" y="2187059"/>
                  <a:pt x="1838325" y="2171700"/>
                </a:cubicBezTo>
                <a:cubicBezTo>
                  <a:pt x="1856977" y="2162374"/>
                  <a:pt x="1888545" y="2148559"/>
                  <a:pt x="1905000" y="2133600"/>
                </a:cubicBezTo>
                <a:cubicBezTo>
                  <a:pt x="1931579" y="2109437"/>
                  <a:pt x="1965136" y="2089529"/>
                  <a:pt x="1981200" y="2057400"/>
                </a:cubicBezTo>
                <a:cubicBezTo>
                  <a:pt x="1990725" y="2038350"/>
                  <a:pt x="2000962" y="2019639"/>
                  <a:pt x="2009775" y="2000250"/>
                </a:cubicBezTo>
                <a:cubicBezTo>
                  <a:pt x="2026094" y="1964349"/>
                  <a:pt x="2024016" y="1951885"/>
                  <a:pt x="2047875" y="1924050"/>
                </a:cubicBezTo>
                <a:cubicBezTo>
                  <a:pt x="2059564" y="1910413"/>
                  <a:pt x="2073960" y="1899300"/>
                  <a:pt x="2085975" y="1885950"/>
                </a:cubicBezTo>
                <a:cubicBezTo>
                  <a:pt x="2102564" y="1867518"/>
                  <a:pt x="2116065" y="1846335"/>
                  <a:pt x="2133600" y="1828800"/>
                </a:cubicBezTo>
                <a:cubicBezTo>
                  <a:pt x="2154298" y="1808102"/>
                  <a:pt x="2177258" y="1789735"/>
                  <a:pt x="2200275" y="1771650"/>
                </a:cubicBezTo>
                <a:cubicBezTo>
                  <a:pt x="2238324" y="1741755"/>
                  <a:pt x="2301913" y="1699964"/>
                  <a:pt x="2343150" y="1676400"/>
                </a:cubicBezTo>
                <a:cubicBezTo>
                  <a:pt x="2416587" y="1634436"/>
                  <a:pt x="2397463" y="1648625"/>
                  <a:pt x="2495550" y="1638300"/>
                </a:cubicBezTo>
                <a:cubicBezTo>
                  <a:pt x="2687208" y="1618125"/>
                  <a:pt x="2459322" y="1639732"/>
                  <a:pt x="2705100" y="1619250"/>
                </a:cubicBezTo>
                <a:cubicBezTo>
                  <a:pt x="2839193" y="1608076"/>
                  <a:pt x="2772284" y="1613587"/>
                  <a:pt x="2886075" y="1600200"/>
                </a:cubicBezTo>
                <a:cubicBezTo>
                  <a:pt x="2962305" y="1591232"/>
                  <a:pt x="3038970" y="1584678"/>
                  <a:pt x="3114675" y="1571625"/>
                </a:cubicBezTo>
                <a:cubicBezTo>
                  <a:pt x="3159473" y="1563901"/>
                  <a:pt x="3203575" y="1552575"/>
                  <a:pt x="3248025" y="1543050"/>
                </a:cubicBezTo>
                <a:cubicBezTo>
                  <a:pt x="3270250" y="1527175"/>
                  <a:pt x="3291658" y="1510088"/>
                  <a:pt x="3314700" y="1495425"/>
                </a:cubicBezTo>
                <a:cubicBezTo>
                  <a:pt x="3326679" y="1487802"/>
                  <a:pt x="3341168" y="1484518"/>
                  <a:pt x="3352800" y="1476375"/>
                </a:cubicBezTo>
                <a:cubicBezTo>
                  <a:pt x="3373115" y="1462155"/>
                  <a:pt x="3391416" y="1445225"/>
                  <a:pt x="3409950" y="1428750"/>
                </a:cubicBezTo>
                <a:cubicBezTo>
                  <a:pt x="3442071" y="1400198"/>
                  <a:pt x="3462664" y="1371931"/>
                  <a:pt x="3486150" y="1333500"/>
                </a:cubicBezTo>
                <a:cubicBezTo>
                  <a:pt x="3506895" y="1299554"/>
                  <a:pt x="3526975" y="1265004"/>
                  <a:pt x="3543300" y="1228725"/>
                </a:cubicBezTo>
                <a:cubicBezTo>
                  <a:pt x="3555660" y="1201257"/>
                  <a:pt x="3562350" y="1171575"/>
                  <a:pt x="3571875" y="1143000"/>
                </a:cubicBezTo>
                <a:cubicBezTo>
                  <a:pt x="3590711" y="1011151"/>
                  <a:pt x="3598132" y="1003648"/>
                  <a:pt x="3543300" y="809625"/>
                </a:cubicBezTo>
                <a:cubicBezTo>
                  <a:pt x="3525923" y="748138"/>
                  <a:pt x="3494217" y="690520"/>
                  <a:pt x="3457575" y="638175"/>
                </a:cubicBezTo>
                <a:cubicBezTo>
                  <a:pt x="3435350" y="606425"/>
                  <a:pt x="3414388" y="573753"/>
                  <a:pt x="3390900" y="542925"/>
                </a:cubicBezTo>
                <a:cubicBezTo>
                  <a:pt x="3329682" y="462576"/>
                  <a:pt x="3284406" y="411175"/>
                  <a:pt x="3209925" y="342900"/>
                </a:cubicBezTo>
                <a:cubicBezTo>
                  <a:pt x="3063283" y="208478"/>
                  <a:pt x="3108192" y="244408"/>
                  <a:pt x="2943225" y="161925"/>
                </a:cubicBezTo>
                <a:cubicBezTo>
                  <a:pt x="2930525" y="155575"/>
                  <a:pt x="2919214" y="144636"/>
                  <a:pt x="2905125" y="142875"/>
                </a:cubicBezTo>
                <a:cubicBezTo>
                  <a:pt x="2778419" y="127037"/>
                  <a:pt x="2854473" y="134947"/>
                  <a:pt x="2676525" y="123825"/>
                </a:cubicBezTo>
                <a:lnTo>
                  <a:pt x="2428875" y="133350"/>
                </a:lnTo>
                <a:cubicBezTo>
                  <a:pt x="2228946" y="142870"/>
                  <a:pt x="2335797" y="139777"/>
                  <a:pt x="2171700" y="152400"/>
                </a:cubicBezTo>
                <a:cubicBezTo>
                  <a:pt x="2124110" y="156061"/>
                  <a:pt x="2076319" y="157176"/>
                  <a:pt x="2028825" y="161925"/>
                </a:cubicBezTo>
                <a:cubicBezTo>
                  <a:pt x="1981017" y="166706"/>
                  <a:pt x="1933575" y="174625"/>
                  <a:pt x="1885950" y="180975"/>
                </a:cubicBezTo>
                <a:cubicBezTo>
                  <a:pt x="1747916" y="177244"/>
                  <a:pt x="1542723" y="184082"/>
                  <a:pt x="1390650" y="152400"/>
                </a:cubicBezTo>
                <a:cubicBezTo>
                  <a:pt x="1361162" y="146257"/>
                  <a:pt x="1334274" y="130598"/>
                  <a:pt x="1304925" y="123825"/>
                </a:cubicBezTo>
                <a:cubicBezTo>
                  <a:pt x="1251520" y="111501"/>
                  <a:pt x="1195700" y="110307"/>
                  <a:pt x="1143000" y="95250"/>
                </a:cubicBezTo>
                <a:cubicBezTo>
                  <a:pt x="1070348" y="74492"/>
                  <a:pt x="1070814" y="73193"/>
                  <a:pt x="990600" y="57150"/>
                </a:cubicBezTo>
                <a:cubicBezTo>
                  <a:pt x="971662" y="53362"/>
                  <a:pt x="952186" y="52309"/>
                  <a:pt x="933450" y="47625"/>
                </a:cubicBezTo>
                <a:cubicBezTo>
                  <a:pt x="793986" y="12759"/>
                  <a:pt x="964396" y="41160"/>
                  <a:pt x="809625" y="19050"/>
                </a:cubicBezTo>
                <a:cubicBezTo>
                  <a:pt x="790575" y="12700"/>
                  <a:pt x="772555" y="0"/>
                  <a:pt x="752475" y="0"/>
                </a:cubicBezTo>
                <a:cubicBezTo>
                  <a:pt x="634829" y="0"/>
                  <a:pt x="517367" y="10251"/>
                  <a:pt x="400050" y="19050"/>
                </a:cubicBezTo>
                <a:cubicBezTo>
                  <a:pt x="390038" y="19801"/>
                  <a:pt x="380703" y="24620"/>
                  <a:pt x="371475" y="28575"/>
                </a:cubicBezTo>
                <a:cubicBezTo>
                  <a:pt x="358424" y="34168"/>
                  <a:pt x="346075" y="41275"/>
                  <a:pt x="333375" y="47625"/>
                </a:cubicBezTo>
                <a:cubicBezTo>
                  <a:pt x="283247" y="114462"/>
                  <a:pt x="316025" y="74500"/>
                  <a:pt x="228600" y="161925"/>
                </a:cubicBezTo>
                <a:cubicBezTo>
                  <a:pt x="212725" y="177800"/>
                  <a:pt x="195000" y="192019"/>
                  <a:pt x="180975" y="209550"/>
                </a:cubicBezTo>
                <a:cubicBezTo>
                  <a:pt x="168275" y="225425"/>
                  <a:pt x="156262" y="241875"/>
                  <a:pt x="142875" y="257175"/>
                </a:cubicBezTo>
                <a:cubicBezTo>
                  <a:pt x="134005" y="267312"/>
                  <a:pt x="121532" y="274386"/>
                  <a:pt x="114300" y="285750"/>
                </a:cubicBezTo>
                <a:cubicBezTo>
                  <a:pt x="84487" y="332599"/>
                  <a:pt x="80663" y="348561"/>
                  <a:pt x="66675" y="390525"/>
                </a:cubicBezTo>
                <a:cubicBezTo>
                  <a:pt x="48880" y="532885"/>
                  <a:pt x="90488" y="598487"/>
                  <a:pt x="85725" y="647700"/>
                </a:cubicBez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40" name="任意多边形: 形状 39">
            <a:extLst>
              <a:ext uri="{FF2B5EF4-FFF2-40B4-BE49-F238E27FC236}">
                <a16:creationId xmlns:a16="http://schemas.microsoft.com/office/drawing/2014/main" id="{FCE0740E-74C9-2BE5-FE73-ACB6FCC2E9FA}"/>
              </a:ext>
            </a:extLst>
          </p:cNvPr>
          <p:cNvSpPr/>
          <p:nvPr/>
        </p:nvSpPr>
        <p:spPr>
          <a:xfrm>
            <a:off x="946418" y="1721386"/>
            <a:ext cx="1870901" cy="1222067"/>
          </a:xfrm>
          <a:custGeom>
            <a:avLst/>
            <a:gdLst>
              <a:gd name="csX0" fmla="*/ 1009881 w 2610081"/>
              <a:gd name="csY0" fmla="*/ 228600 h 1695450"/>
              <a:gd name="csX1" fmla="*/ 838431 w 2610081"/>
              <a:gd name="csY1" fmla="*/ 171450 h 1695450"/>
              <a:gd name="csX2" fmla="*/ 762231 w 2610081"/>
              <a:gd name="csY2" fmla="*/ 152400 h 1695450"/>
              <a:gd name="csX3" fmla="*/ 466956 w 2610081"/>
              <a:gd name="csY3" fmla="*/ 47625 h 1695450"/>
              <a:gd name="csX4" fmla="*/ 314556 w 2610081"/>
              <a:gd name="csY4" fmla="*/ 19050 h 1695450"/>
              <a:gd name="csX5" fmla="*/ 200256 w 2610081"/>
              <a:gd name="csY5" fmla="*/ 0 h 1695450"/>
              <a:gd name="csX6" fmla="*/ 105006 w 2610081"/>
              <a:gd name="csY6" fmla="*/ 19050 h 1695450"/>
              <a:gd name="csX7" fmla="*/ 9756 w 2610081"/>
              <a:gd name="csY7" fmla="*/ 95250 h 1695450"/>
              <a:gd name="csX8" fmla="*/ 231 w 2610081"/>
              <a:gd name="csY8" fmla="*/ 142875 h 1695450"/>
              <a:gd name="csX9" fmla="*/ 28806 w 2610081"/>
              <a:gd name="csY9" fmla="*/ 276225 h 1695450"/>
              <a:gd name="csX10" fmla="*/ 66906 w 2610081"/>
              <a:gd name="csY10" fmla="*/ 333375 h 1695450"/>
              <a:gd name="csX11" fmla="*/ 171681 w 2610081"/>
              <a:gd name="csY11" fmla="*/ 447675 h 1695450"/>
              <a:gd name="csX12" fmla="*/ 238356 w 2610081"/>
              <a:gd name="csY12" fmla="*/ 485775 h 1695450"/>
              <a:gd name="csX13" fmla="*/ 305031 w 2610081"/>
              <a:gd name="csY13" fmla="*/ 533400 h 1695450"/>
              <a:gd name="csX14" fmla="*/ 362181 w 2610081"/>
              <a:gd name="csY14" fmla="*/ 561975 h 1695450"/>
              <a:gd name="csX15" fmla="*/ 476481 w 2610081"/>
              <a:gd name="csY15" fmla="*/ 638175 h 1695450"/>
              <a:gd name="csX16" fmla="*/ 505056 w 2610081"/>
              <a:gd name="csY16" fmla="*/ 657225 h 1695450"/>
              <a:gd name="csX17" fmla="*/ 676506 w 2610081"/>
              <a:gd name="csY17" fmla="*/ 733425 h 1695450"/>
              <a:gd name="csX18" fmla="*/ 724131 w 2610081"/>
              <a:gd name="csY18" fmla="*/ 762000 h 1695450"/>
              <a:gd name="csX19" fmla="*/ 781281 w 2610081"/>
              <a:gd name="csY19" fmla="*/ 781050 h 1695450"/>
              <a:gd name="csX20" fmla="*/ 867006 w 2610081"/>
              <a:gd name="csY20" fmla="*/ 838200 h 1695450"/>
              <a:gd name="csX21" fmla="*/ 952731 w 2610081"/>
              <a:gd name="csY21" fmla="*/ 895350 h 1695450"/>
              <a:gd name="csX22" fmla="*/ 1047981 w 2610081"/>
              <a:gd name="csY22" fmla="*/ 971550 h 1695450"/>
              <a:gd name="csX23" fmla="*/ 1086081 w 2610081"/>
              <a:gd name="csY23" fmla="*/ 1019175 h 1695450"/>
              <a:gd name="csX24" fmla="*/ 1124181 w 2610081"/>
              <a:gd name="csY24" fmla="*/ 1047750 h 1695450"/>
              <a:gd name="csX25" fmla="*/ 1181331 w 2610081"/>
              <a:gd name="csY25" fmla="*/ 1095375 h 1695450"/>
              <a:gd name="csX26" fmla="*/ 1238481 w 2610081"/>
              <a:gd name="csY26" fmla="*/ 1123950 h 1695450"/>
              <a:gd name="csX27" fmla="*/ 1343256 w 2610081"/>
              <a:gd name="csY27" fmla="*/ 1209675 h 1695450"/>
              <a:gd name="csX28" fmla="*/ 1495656 w 2610081"/>
              <a:gd name="csY28" fmla="*/ 1295400 h 1695450"/>
              <a:gd name="csX29" fmla="*/ 1581381 w 2610081"/>
              <a:gd name="csY29" fmla="*/ 1343025 h 1695450"/>
              <a:gd name="csX30" fmla="*/ 1648056 w 2610081"/>
              <a:gd name="csY30" fmla="*/ 1381125 h 1695450"/>
              <a:gd name="csX31" fmla="*/ 1676631 w 2610081"/>
              <a:gd name="csY31" fmla="*/ 1400175 h 1695450"/>
              <a:gd name="csX32" fmla="*/ 1752831 w 2610081"/>
              <a:gd name="csY32" fmla="*/ 1438275 h 1695450"/>
              <a:gd name="csX33" fmla="*/ 1781406 w 2610081"/>
              <a:gd name="csY33" fmla="*/ 1466850 h 1695450"/>
              <a:gd name="csX34" fmla="*/ 1809981 w 2610081"/>
              <a:gd name="csY34" fmla="*/ 1485900 h 1695450"/>
              <a:gd name="csX35" fmla="*/ 1876656 w 2610081"/>
              <a:gd name="csY35" fmla="*/ 1533525 h 1695450"/>
              <a:gd name="csX36" fmla="*/ 1971906 w 2610081"/>
              <a:gd name="csY36" fmla="*/ 1590675 h 1695450"/>
              <a:gd name="csX37" fmla="*/ 2019531 w 2610081"/>
              <a:gd name="csY37" fmla="*/ 1628775 h 1695450"/>
              <a:gd name="csX38" fmla="*/ 2095731 w 2610081"/>
              <a:gd name="csY38" fmla="*/ 1666875 h 1695450"/>
              <a:gd name="csX39" fmla="*/ 2181456 w 2610081"/>
              <a:gd name="csY39" fmla="*/ 1695450 h 1695450"/>
              <a:gd name="csX40" fmla="*/ 2410056 w 2610081"/>
              <a:gd name="csY40" fmla="*/ 1685925 h 1695450"/>
              <a:gd name="csX41" fmla="*/ 2467206 w 2610081"/>
              <a:gd name="csY41" fmla="*/ 1666875 h 1695450"/>
              <a:gd name="csX42" fmla="*/ 2543406 w 2610081"/>
              <a:gd name="csY42" fmla="*/ 1638300 h 1695450"/>
              <a:gd name="csX43" fmla="*/ 2591031 w 2610081"/>
              <a:gd name="csY43" fmla="*/ 1562100 h 1695450"/>
              <a:gd name="csX44" fmla="*/ 2610081 w 2610081"/>
              <a:gd name="csY44" fmla="*/ 1495425 h 1695450"/>
              <a:gd name="csX45" fmla="*/ 2562456 w 2610081"/>
              <a:gd name="csY45" fmla="*/ 1162050 h 1695450"/>
              <a:gd name="csX46" fmla="*/ 2429106 w 2610081"/>
              <a:gd name="csY46" fmla="*/ 1009650 h 1695450"/>
              <a:gd name="csX47" fmla="*/ 2248131 w 2610081"/>
              <a:gd name="csY47" fmla="*/ 866775 h 1695450"/>
              <a:gd name="csX48" fmla="*/ 2171931 w 2610081"/>
              <a:gd name="csY48" fmla="*/ 819150 h 1695450"/>
              <a:gd name="csX49" fmla="*/ 2076681 w 2610081"/>
              <a:gd name="csY49" fmla="*/ 752475 h 1695450"/>
              <a:gd name="csX50" fmla="*/ 1990956 w 2610081"/>
              <a:gd name="csY50" fmla="*/ 704850 h 1695450"/>
              <a:gd name="csX51" fmla="*/ 1914756 w 2610081"/>
              <a:gd name="csY51" fmla="*/ 647700 h 1695450"/>
              <a:gd name="csX52" fmla="*/ 1838556 w 2610081"/>
              <a:gd name="csY52" fmla="*/ 600075 h 1695450"/>
              <a:gd name="csX53" fmla="*/ 1781406 w 2610081"/>
              <a:gd name="csY53" fmla="*/ 552450 h 1695450"/>
              <a:gd name="csX54" fmla="*/ 1705206 w 2610081"/>
              <a:gd name="csY54" fmla="*/ 514350 h 1695450"/>
              <a:gd name="csX55" fmla="*/ 1495656 w 2610081"/>
              <a:gd name="csY55" fmla="*/ 400050 h 1695450"/>
              <a:gd name="csX56" fmla="*/ 1438506 w 2610081"/>
              <a:gd name="csY56" fmla="*/ 381000 h 1695450"/>
              <a:gd name="csX57" fmla="*/ 1343256 w 2610081"/>
              <a:gd name="csY57" fmla="*/ 342900 h 1695450"/>
              <a:gd name="csX58" fmla="*/ 1276581 w 2610081"/>
              <a:gd name="csY58" fmla="*/ 323850 h 1695450"/>
              <a:gd name="csX59" fmla="*/ 1238481 w 2610081"/>
              <a:gd name="csY59" fmla="*/ 304800 h 1695450"/>
              <a:gd name="csX60" fmla="*/ 1190856 w 2610081"/>
              <a:gd name="csY60" fmla="*/ 285750 h 1695450"/>
              <a:gd name="csX61" fmla="*/ 1162281 w 2610081"/>
              <a:gd name="csY61" fmla="*/ 276225 h 1695450"/>
              <a:gd name="csX62" fmla="*/ 1114656 w 2610081"/>
              <a:gd name="csY62" fmla="*/ 247650 h 1695450"/>
              <a:gd name="csX63" fmla="*/ 1009881 w 2610081"/>
              <a:gd name="csY63" fmla="*/ 228600 h 16954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Lst>
            <a:rect l="l" t="t" r="r" b="b"/>
            <a:pathLst>
              <a:path w="2610081" h="1695450">
                <a:moveTo>
                  <a:pt x="1009881" y="228600"/>
                </a:moveTo>
                <a:cubicBezTo>
                  <a:pt x="963844" y="215900"/>
                  <a:pt x="931954" y="197429"/>
                  <a:pt x="838431" y="171450"/>
                </a:cubicBezTo>
                <a:cubicBezTo>
                  <a:pt x="813204" y="164443"/>
                  <a:pt x="787221" y="160209"/>
                  <a:pt x="762231" y="152400"/>
                </a:cubicBezTo>
                <a:cubicBezTo>
                  <a:pt x="630214" y="111145"/>
                  <a:pt x="664406" y="91503"/>
                  <a:pt x="466956" y="47625"/>
                </a:cubicBezTo>
                <a:cubicBezTo>
                  <a:pt x="330161" y="17226"/>
                  <a:pt x="432569" y="37684"/>
                  <a:pt x="314556" y="19050"/>
                </a:cubicBezTo>
                <a:lnTo>
                  <a:pt x="200256" y="0"/>
                </a:lnTo>
                <a:cubicBezTo>
                  <a:pt x="168506" y="6350"/>
                  <a:pt x="135323" y="7681"/>
                  <a:pt x="105006" y="19050"/>
                </a:cubicBezTo>
                <a:cubicBezTo>
                  <a:pt x="66556" y="33469"/>
                  <a:pt x="37653" y="67353"/>
                  <a:pt x="9756" y="95250"/>
                </a:cubicBezTo>
                <a:cubicBezTo>
                  <a:pt x="6581" y="111125"/>
                  <a:pt x="-1464" y="126775"/>
                  <a:pt x="231" y="142875"/>
                </a:cubicBezTo>
                <a:cubicBezTo>
                  <a:pt x="4990" y="188084"/>
                  <a:pt x="13789" y="233318"/>
                  <a:pt x="28806" y="276225"/>
                </a:cubicBezTo>
                <a:cubicBezTo>
                  <a:pt x="36369" y="297835"/>
                  <a:pt x="53169" y="315059"/>
                  <a:pt x="66906" y="333375"/>
                </a:cubicBezTo>
                <a:cubicBezTo>
                  <a:pt x="88322" y="361930"/>
                  <a:pt x="144208" y="426542"/>
                  <a:pt x="171681" y="447675"/>
                </a:cubicBezTo>
                <a:cubicBezTo>
                  <a:pt x="191970" y="463282"/>
                  <a:pt x="216824" y="471933"/>
                  <a:pt x="238356" y="485775"/>
                </a:cubicBezTo>
                <a:cubicBezTo>
                  <a:pt x="261331" y="500544"/>
                  <a:pt x="281770" y="519086"/>
                  <a:pt x="305031" y="533400"/>
                </a:cubicBezTo>
                <a:cubicBezTo>
                  <a:pt x="323170" y="544563"/>
                  <a:pt x="344007" y="550869"/>
                  <a:pt x="362181" y="561975"/>
                </a:cubicBezTo>
                <a:cubicBezTo>
                  <a:pt x="401253" y="585852"/>
                  <a:pt x="438381" y="612775"/>
                  <a:pt x="476481" y="638175"/>
                </a:cubicBezTo>
                <a:cubicBezTo>
                  <a:pt x="486006" y="644525"/>
                  <a:pt x="494427" y="652973"/>
                  <a:pt x="505056" y="657225"/>
                </a:cubicBezTo>
                <a:cubicBezTo>
                  <a:pt x="562379" y="680154"/>
                  <a:pt x="623113" y="701389"/>
                  <a:pt x="676506" y="733425"/>
                </a:cubicBezTo>
                <a:cubicBezTo>
                  <a:pt x="692381" y="742950"/>
                  <a:pt x="707277" y="754339"/>
                  <a:pt x="724131" y="762000"/>
                </a:cubicBezTo>
                <a:cubicBezTo>
                  <a:pt x="742412" y="770309"/>
                  <a:pt x="763563" y="771600"/>
                  <a:pt x="781281" y="781050"/>
                </a:cubicBezTo>
                <a:cubicBezTo>
                  <a:pt x="811584" y="797211"/>
                  <a:pt x="840623" y="816214"/>
                  <a:pt x="867006" y="838200"/>
                </a:cubicBezTo>
                <a:cubicBezTo>
                  <a:pt x="931869" y="892253"/>
                  <a:pt x="900631" y="877983"/>
                  <a:pt x="952731" y="895350"/>
                </a:cubicBezTo>
                <a:cubicBezTo>
                  <a:pt x="981073" y="916607"/>
                  <a:pt x="1024866" y="948435"/>
                  <a:pt x="1047981" y="971550"/>
                </a:cubicBezTo>
                <a:cubicBezTo>
                  <a:pt x="1062356" y="985925"/>
                  <a:pt x="1071706" y="1004800"/>
                  <a:pt x="1086081" y="1019175"/>
                </a:cubicBezTo>
                <a:cubicBezTo>
                  <a:pt x="1097306" y="1030400"/>
                  <a:pt x="1111785" y="1037833"/>
                  <a:pt x="1124181" y="1047750"/>
                </a:cubicBezTo>
                <a:cubicBezTo>
                  <a:pt x="1143545" y="1063241"/>
                  <a:pt x="1160698" y="1081620"/>
                  <a:pt x="1181331" y="1095375"/>
                </a:cubicBezTo>
                <a:cubicBezTo>
                  <a:pt x="1199052" y="1107189"/>
                  <a:pt x="1221081" y="1111667"/>
                  <a:pt x="1238481" y="1123950"/>
                </a:cubicBezTo>
                <a:cubicBezTo>
                  <a:pt x="1275347" y="1149973"/>
                  <a:pt x="1302895" y="1189494"/>
                  <a:pt x="1343256" y="1209675"/>
                </a:cubicBezTo>
                <a:cubicBezTo>
                  <a:pt x="1427598" y="1251846"/>
                  <a:pt x="1347997" y="1211023"/>
                  <a:pt x="1495656" y="1295400"/>
                </a:cubicBezTo>
                <a:cubicBezTo>
                  <a:pt x="1524038" y="1311618"/>
                  <a:pt x="1552890" y="1326999"/>
                  <a:pt x="1581381" y="1343025"/>
                </a:cubicBezTo>
                <a:cubicBezTo>
                  <a:pt x="1603691" y="1355575"/>
                  <a:pt x="1626757" y="1366926"/>
                  <a:pt x="1648056" y="1381125"/>
                </a:cubicBezTo>
                <a:cubicBezTo>
                  <a:pt x="1657581" y="1387475"/>
                  <a:pt x="1666392" y="1395055"/>
                  <a:pt x="1676631" y="1400175"/>
                </a:cubicBezTo>
                <a:cubicBezTo>
                  <a:pt x="1720398" y="1422058"/>
                  <a:pt x="1719729" y="1410690"/>
                  <a:pt x="1752831" y="1438275"/>
                </a:cubicBezTo>
                <a:cubicBezTo>
                  <a:pt x="1763179" y="1446899"/>
                  <a:pt x="1771058" y="1458226"/>
                  <a:pt x="1781406" y="1466850"/>
                </a:cubicBezTo>
                <a:cubicBezTo>
                  <a:pt x="1790200" y="1474179"/>
                  <a:pt x="1800666" y="1479246"/>
                  <a:pt x="1809981" y="1485900"/>
                </a:cubicBezTo>
                <a:cubicBezTo>
                  <a:pt x="1830424" y="1500502"/>
                  <a:pt x="1854208" y="1520698"/>
                  <a:pt x="1876656" y="1533525"/>
                </a:cubicBezTo>
                <a:cubicBezTo>
                  <a:pt x="1945450" y="1572836"/>
                  <a:pt x="1886470" y="1528539"/>
                  <a:pt x="1971906" y="1590675"/>
                </a:cubicBezTo>
                <a:cubicBezTo>
                  <a:pt x="1988348" y="1602632"/>
                  <a:pt x="2002876" y="1617117"/>
                  <a:pt x="2019531" y="1628775"/>
                </a:cubicBezTo>
                <a:cubicBezTo>
                  <a:pt x="2084898" y="1674532"/>
                  <a:pt x="2044640" y="1644979"/>
                  <a:pt x="2095731" y="1666875"/>
                </a:cubicBezTo>
                <a:cubicBezTo>
                  <a:pt x="2164743" y="1696451"/>
                  <a:pt x="2101173" y="1679393"/>
                  <a:pt x="2181456" y="1695450"/>
                </a:cubicBezTo>
                <a:cubicBezTo>
                  <a:pt x="2257656" y="1692275"/>
                  <a:pt x="2334168" y="1693514"/>
                  <a:pt x="2410056" y="1685925"/>
                </a:cubicBezTo>
                <a:cubicBezTo>
                  <a:pt x="2430037" y="1683927"/>
                  <a:pt x="2448335" y="1673737"/>
                  <a:pt x="2467206" y="1666875"/>
                </a:cubicBezTo>
                <a:cubicBezTo>
                  <a:pt x="2592490" y="1621317"/>
                  <a:pt x="2458482" y="1666608"/>
                  <a:pt x="2543406" y="1638300"/>
                </a:cubicBezTo>
                <a:cubicBezTo>
                  <a:pt x="2565023" y="1609478"/>
                  <a:pt x="2578725" y="1595941"/>
                  <a:pt x="2591031" y="1562100"/>
                </a:cubicBezTo>
                <a:cubicBezTo>
                  <a:pt x="2598930" y="1540377"/>
                  <a:pt x="2603731" y="1517650"/>
                  <a:pt x="2610081" y="1495425"/>
                </a:cubicBezTo>
                <a:cubicBezTo>
                  <a:pt x="2599958" y="1348644"/>
                  <a:pt x="2629908" y="1266975"/>
                  <a:pt x="2562456" y="1162050"/>
                </a:cubicBezTo>
                <a:cubicBezTo>
                  <a:pt x="2526964" y="1106840"/>
                  <a:pt x="2478870" y="1052041"/>
                  <a:pt x="2429106" y="1009650"/>
                </a:cubicBezTo>
                <a:cubicBezTo>
                  <a:pt x="2370598" y="959810"/>
                  <a:pt x="2313307" y="907510"/>
                  <a:pt x="2248131" y="866775"/>
                </a:cubicBezTo>
                <a:cubicBezTo>
                  <a:pt x="2222731" y="850900"/>
                  <a:pt x="2196853" y="835765"/>
                  <a:pt x="2171931" y="819150"/>
                </a:cubicBezTo>
                <a:cubicBezTo>
                  <a:pt x="2139684" y="797652"/>
                  <a:pt x="2109449" y="773170"/>
                  <a:pt x="2076681" y="752475"/>
                </a:cubicBezTo>
                <a:cubicBezTo>
                  <a:pt x="2049043" y="735020"/>
                  <a:pt x="2018400" y="722608"/>
                  <a:pt x="1990956" y="704850"/>
                </a:cubicBezTo>
                <a:cubicBezTo>
                  <a:pt x="1964300" y="687602"/>
                  <a:pt x="1940919" y="665687"/>
                  <a:pt x="1914756" y="647700"/>
                </a:cubicBezTo>
                <a:cubicBezTo>
                  <a:pt x="1890074" y="630731"/>
                  <a:pt x="1862930" y="617485"/>
                  <a:pt x="1838556" y="600075"/>
                </a:cubicBezTo>
                <a:cubicBezTo>
                  <a:pt x="1818377" y="585662"/>
                  <a:pt x="1802265" y="565859"/>
                  <a:pt x="1781406" y="552450"/>
                </a:cubicBezTo>
                <a:cubicBezTo>
                  <a:pt x="1757518" y="537094"/>
                  <a:pt x="1730030" y="528141"/>
                  <a:pt x="1705206" y="514350"/>
                </a:cubicBezTo>
                <a:cubicBezTo>
                  <a:pt x="1643178" y="479890"/>
                  <a:pt x="1562831" y="422442"/>
                  <a:pt x="1495656" y="400050"/>
                </a:cubicBezTo>
                <a:cubicBezTo>
                  <a:pt x="1476606" y="393700"/>
                  <a:pt x="1457308" y="388051"/>
                  <a:pt x="1438506" y="381000"/>
                </a:cubicBezTo>
                <a:cubicBezTo>
                  <a:pt x="1406487" y="368993"/>
                  <a:pt x="1376136" y="352294"/>
                  <a:pt x="1343256" y="342900"/>
                </a:cubicBezTo>
                <a:cubicBezTo>
                  <a:pt x="1321031" y="336550"/>
                  <a:pt x="1298304" y="331749"/>
                  <a:pt x="1276581" y="323850"/>
                </a:cubicBezTo>
                <a:cubicBezTo>
                  <a:pt x="1263237" y="318998"/>
                  <a:pt x="1251456" y="310567"/>
                  <a:pt x="1238481" y="304800"/>
                </a:cubicBezTo>
                <a:cubicBezTo>
                  <a:pt x="1222857" y="297856"/>
                  <a:pt x="1206865" y="291753"/>
                  <a:pt x="1190856" y="285750"/>
                </a:cubicBezTo>
                <a:cubicBezTo>
                  <a:pt x="1181455" y="282225"/>
                  <a:pt x="1171261" y="280715"/>
                  <a:pt x="1162281" y="276225"/>
                </a:cubicBezTo>
                <a:cubicBezTo>
                  <a:pt x="1145722" y="267946"/>
                  <a:pt x="1132758" y="251529"/>
                  <a:pt x="1114656" y="247650"/>
                </a:cubicBezTo>
                <a:cubicBezTo>
                  <a:pt x="1086715" y="241663"/>
                  <a:pt x="1055918" y="241300"/>
                  <a:pt x="1009881" y="228600"/>
                </a:cubicBez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43" name="任意多边形: 形状 42">
            <a:extLst>
              <a:ext uri="{FF2B5EF4-FFF2-40B4-BE49-F238E27FC236}">
                <a16:creationId xmlns:a16="http://schemas.microsoft.com/office/drawing/2014/main" id="{E6657477-51B9-2552-9A4A-52150F03C4A9}"/>
              </a:ext>
            </a:extLst>
          </p:cNvPr>
          <p:cNvSpPr/>
          <p:nvPr/>
        </p:nvSpPr>
        <p:spPr>
          <a:xfrm>
            <a:off x="5717375" y="1645068"/>
            <a:ext cx="1210935" cy="983832"/>
          </a:xfrm>
          <a:custGeom>
            <a:avLst/>
            <a:gdLst>
              <a:gd name="csX0" fmla="*/ 562253 w 1819553"/>
              <a:gd name="csY0" fmla="*/ 200025 h 1381125"/>
              <a:gd name="csX1" fmla="*/ 476528 w 1819553"/>
              <a:gd name="csY1" fmla="*/ 76200 h 1381125"/>
              <a:gd name="csX2" fmla="*/ 371753 w 1819553"/>
              <a:gd name="csY2" fmla="*/ 19050 h 1381125"/>
              <a:gd name="csX3" fmla="*/ 343178 w 1819553"/>
              <a:gd name="csY3" fmla="*/ 9525 h 1381125"/>
              <a:gd name="csX4" fmla="*/ 295553 w 1819553"/>
              <a:gd name="csY4" fmla="*/ 0 h 1381125"/>
              <a:gd name="csX5" fmla="*/ 66953 w 1819553"/>
              <a:gd name="csY5" fmla="*/ 66675 h 1381125"/>
              <a:gd name="csX6" fmla="*/ 28853 w 1819553"/>
              <a:gd name="csY6" fmla="*/ 114300 h 1381125"/>
              <a:gd name="csX7" fmla="*/ 19328 w 1819553"/>
              <a:gd name="csY7" fmla="*/ 361950 h 1381125"/>
              <a:gd name="csX8" fmla="*/ 57428 w 1819553"/>
              <a:gd name="csY8" fmla="*/ 409575 h 1381125"/>
              <a:gd name="csX9" fmla="*/ 76478 w 1819553"/>
              <a:gd name="csY9" fmla="*/ 447675 h 1381125"/>
              <a:gd name="csX10" fmla="*/ 124103 w 1819553"/>
              <a:gd name="csY10" fmla="*/ 561975 h 1381125"/>
              <a:gd name="csX11" fmla="*/ 171728 w 1819553"/>
              <a:gd name="csY11" fmla="*/ 619125 h 1381125"/>
              <a:gd name="csX12" fmla="*/ 228878 w 1819553"/>
              <a:gd name="csY12" fmla="*/ 714375 h 1381125"/>
              <a:gd name="csX13" fmla="*/ 352703 w 1819553"/>
              <a:gd name="csY13" fmla="*/ 828675 h 1381125"/>
              <a:gd name="csX14" fmla="*/ 390803 w 1819553"/>
              <a:gd name="csY14" fmla="*/ 866775 h 1381125"/>
              <a:gd name="csX15" fmla="*/ 438428 w 1819553"/>
              <a:gd name="csY15" fmla="*/ 895350 h 1381125"/>
              <a:gd name="csX16" fmla="*/ 467003 w 1819553"/>
              <a:gd name="csY16" fmla="*/ 923925 h 1381125"/>
              <a:gd name="csX17" fmla="*/ 505103 w 1819553"/>
              <a:gd name="csY17" fmla="*/ 942975 h 1381125"/>
              <a:gd name="csX18" fmla="*/ 552728 w 1819553"/>
              <a:gd name="csY18" fmla="*/ 971550 h 1381125"/>
              <a:gd name="csX19" fmla="*/ 609878 w 1819553"/>
              <a:gd name="csY19" fmla="*/ 990600 h 1381125"/>
              <a:gd name="csX20" fmla="*/ 657503 w 1819553"/>
              <a:gd name="csY20" fmla="*/ 1019175 h 1381125"/>
              <a:gd name="csX21" fmla="*/ 733703 w 1819553"/>
              <a:gd name="csY21" fmla="*/ 1057275 h 1381125"/>
              <a:gd name="csX22" fmla="*/ 809903 w 1819553"/>
              <a:gd name="csY22" fmla="*/ 1104900 h 1381125"/>
              <a:gd name="csX23" fmla="*/ 914678 w 1819553"/>
              <a:gd name="csY23" fmla="*/ 1152525 h 1381125"/>
              <a:gd name="csX24" fmla="*/ 1000403 w 1819553"/>
              <a:gd name="csY24" fmla="*/ 1190625 h 1381125"/>
              <a:gd name="csX25" fmla="*/ 1038503 w 1819553"/>
              <a:gd name="csY25" fmla="*/ 1219200 h 1381125"/>
              <a:gd name="csX26" fmla="*/ 1076603 w 1819553"/>
              <a:gd name="csY26" fmla="*/ 1228725 h 1381125"/>
              <a:gd name="csX27" fmla="*/ 1114703 w 1819553"/>
              <a:gd name="csY27" fmla="*/ 1247775 h 1381125"/>
              <a:gd name="csX28" fmla="*/ 1162328 w 1819553"/>
              <a:gd name="csY28" fmla="*/ 1266825 h 1381125"/>
              <a:gd name="csX29" fmla="*/ 1200428 w 1819553"/>
              <a:gd name="csY29" fmla="*/ 1285875 h 1381125"/>
              <a:gd name="csX30" fmla="*/ 1314728 w 1819553"/>
              <a:gd name="csY30" fmla="*/ 1323975 h 1381125"/>
              <a:gd name="csX31" fmla="*/ 1400453 w 1819553"/>
              <a:gd name="csY31" fmla="*/ 1362075 h 1381125"/>
              <a:gd name="csX32" fmla="*/ 1448078 w 1819553"/>
              <a:gd name="csY32" fmla="*/ 1371600 h 1381125"/>
              <a:gd name="csX33" fmla="*/ 1476653 w 1819553"/>
              <a:gd name="csY33" fmla="*/ 1381125 h 1381125"/>
              <a:gd name="csX34" fmla="*/ 1733828 w 1819553"/>
              <a:gd name="csY34" fmla="*/ 1371600 h 1381125"/>
              <a:gd name="csX35" fmla="*/ 1762403 w 1819553"/>
              <a:gd name="csY35" fmla="*/ 1362075 h 1381125"/>
              <a:gd name="csX36" fmla="*/ 1800503 w 1819553"/>
              <a:gd name="csY36" fmla="*/ 1333500 h 1381125"/>
              <a:gd name="csX37" fmla="*/ 1810028 w 1819553"/>
              <a:gd name="csY37" fmla="*/ 1285875 h 1381125"/>
              <a:gd name="csX38" fmla="*/ 1819553 w 1819553"/>
              <a:gd name="csY38" fmla="*/ 1247775 h 1381125"/>
              <a:gd name="csX39" fmla="*/ 1810028 w 1819553"/>
              <a:gd name="csY39" fmla="*/ 1123950 h 1381125"/>
              <a:gd name="csX40" fmla="*/ 1790978 w 1819553"/>
              <a:gd name="csY40" fmla="*/ 1009650 h 1381125"/>
              <a:gd name="csX41" fmla="*/ 1724303 w 1819553"/>
              <a:gd name="csY41" fmla="*/ 914400 h 1381125"/>
              <a:gd name="csX42" fmla="*/ 1714778 w 1819553"/>
              <a:gd name="csY42" fmla="*/ 885825 h 1381125"/>
              <a:gd name="csX43" fmla="*/ 1657628 w 1819553"/>
              <a:gd name="csY43" fmla="*/ 819150 h 1381125"/>
              <a:gd name="csX44" fmla="*/ 1629053 w 1819553"/>
              <a:gd name="csY44" fmla="*/ 809625 h 1381125"/>
              <a:gd name="csX45" fmla="*/ 1600478 w 1819553"/>
              <a:gd name="csY45" fmla="*/ 771525 h 1381125"/>
              <a:gd name="csX46" fmla="*/ 1476653 w 1819553"/>
              <a:gd name="csY46" fmla="*/ 704850 h 1381125"/>
              <a:gd name="csX47" fmla="*/ 1438553 w 1819553"/>
              <a:gd name="csY47" fmla="*/ 666750 h 1381125"/>
              <a:gd name="csX48" fmla="*/ 1381403 w 1819553"/>
              <a:gd name="csY48" fmla="*/ 647700 h 1381125"/>
              <a:gd name="csX49" fmla="*/ 1314728 w 1819553"/>
              <a:gd name="csY49" fmla="*/ 609600 h 1381125"/>
              <a:gd name="csX50" fmla="*/ 1248053 w 1819553"/>
              <a:gd name="csY50" fmla="*/ 590550 h 1381125"/>
              <a:gd name="csX51" fmla="*/ 1200428 w 1819553"/>
              <a:gd name="csY51" fmla="*/ 571500 h 1381125"/>
              <a:gd name="csX52" fmla="*/ 1143278 w 1819553"/>
              <a:gd name="csY52" fmla="*/ 552450 h 1381125"/>
              <a:gd name="csX53" fmla="*/ 1076603 w 1819553"/>
              <a:gd name="csY53" fmla="*/ 523875 h 1381125"/>
              <a:gd name="csX54" fmla="*/ 962303 w 1819553"/>
              <a:gd name="csY54" fmla="*/ 495300 h 1381125"/>
              <a:gd name="csX55" fmla="*/ 848003 w 1819553"/>
              <a:gd name="csY55" fmla="*/ 447675 h 1381125"/>
              <a:gd name="csX56" fmla="*/ 771803 w 1819553"/>
              <a:gd name="csY56" fmla="*/ 400050 h 1381125"/>
              <a:gd name="csX57" fmla="*/ 733703 w 1819553"/>
              <a:gd name="csY57" fmla="*/ 381000 h 1381125"/>
              <a:gd name="csX58" fmla="*/ 695603 w 1819553"/>
              <a:gd name="csY58" fmla="*/ 352425 h 1381125"/>
              <a:gd name="csX59" fmla="*/ 667028 w 1819553"/>
              <a:gd name="csY59" fmla="*/ 333375 h 1381125"/>
              <a:gd name="csX60" fmla="*/ 600353 w 1819553"/>
              <a:gd name="csY60" fmla="*/ 276225 h 1381125"/>
              <a:gd name="csX61" fmla="*/ 562253 w 1819553"/>
              <a:gd name="csY61" fmla="*/ 200025 h 13811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Lst>
            <a:rect l="l" t="t" r="r" b="b"/>
            <a:pathLst>
              <a:path w="1819553" h="1381125">
                <a:moveTo>
                  <a:pt x="562253" y="200025"/>
                </a:moveTo>
                <a:cubicBezTo>
                  <a:pt x="541615" y="166687"/>
                  <a:pt x="499281" y="91368"/>
                  <a:pt x="476528" y="76200"/>
                </a:cubicBezTo>
                <a:cubicBezTo>
                  <a:pt x="441747" y="53012"/>
                  <a:pt x="414973" y="33457"/>
                  <a:pt x="371753" y="19050"/>
                </a:cubicBezTo>
                <a:cubicBezTo>
                  <a:pt x="362228" y="15875"/>
                  <a:pt x="352918" y="11960"/>
                  <a:pt x="343178" y="9525"/>
                </a:cubicBezTo>
                <a:cubicBezTo>
                  <a:pt x="327472" y="5598"/>
                  <a:pt x="311428" y="3175"/>
                  <a:pt x="295553" y="0"/>
                </a:cubicBezTo>
                <a:cubicBezTo>
                  <a:pt x="36376" y="24684"/>
                  <a:pt x="141243" y="-39454"/>
                  <a:pt x="66953" y="66675"/>
                </a:cubicBezTo>
                <a:cubicBezTo>
                  <a:pt x="55295" y="83330"/>
                  <a:pt x="41553" y="98425"/>
                  <a:pt x="28853" y="114300"/>
                </a:cubicBezTo>
                <a:cubicBezTo>
                  <a:pt x="-4068" y="213063"/>
                  <a:pt x="-10939" y="210613"/>
                  <a:pt x="19328" y="361950"/>
                </a:cubicBezTo>
                <a:cubicBezTo>
                  <a:pt x="23315" y="381885"/>
                  <a:pt x="46151" y="392659"/>
                  <a:pt x="57428" y="409575"/>
                </a:cubicBezTo>
                <a:cubicBezTo>
                  <a:pt x="65304" y="421389"/>
                  <a:pt x="71205" y="434492"/>
                  <a:pt x="76478" y="447675"/>
                </a:cubicBezTo>
                <a:cubicBezTo>
                  <a:pt x="97452" y="500110"/>
                  <a:pt x="91651" y="513297"/>
                  <a:pt x="124103" y="561975"/>
                </a:cubicBezTo>
                <a:cubicBezTo>
                  <a:pt x="137858" y="582608"/>
                  <a:pt x="157508" y="598810"/>
                  <a:pt x="171728" y="619125"/>
                </a:cubicBezTo>
                <a:cubicBezTo>
                  <a:pt x="226012" y="696673"/>
                  <a:pt x="142599" y="614823"/>
                  <a:pt x="228878" y="714375"/>
                </a:cubicBezTo>
                <a:cubicBezTo>
                  <a:pt x="352707" y="857254"/>
                  <a:pt x="271715" y="757811"/>
                  <a:pt x="352703" y="828675"/>
                </a:cubicBezTo>
                <a:cubicBezTo>
                  <a:pt x="366220" y="840502"/>
                  <a:pt x="376626" y="855748"/>
                  <a:pt x="390803" y="866775"/>
                </a:cubicBezTo>
                <a:cubicBezTo>
                  <a:pt x="405416" y="878141"/>
                  <a:pt x="423617" y="884242"/>
                  <a:pt x="438428" y="895350"/>
                </a:cubicBezTo>
                <a:cubicBezTo>
                  <a:pt x="449204" y="903432"/>
                  <a:pt x="456042" y="916095"/>
                  <a:pt x="467003" y="923925"/>
                </a:cubicBezTo>
                <a:cubicBezTo>
                  <a:pt x="478557" y="932178"/>
                  <a:pt x="492691" y="936079"/>
                  <a:pt x="505103" y="942975"/>
                </a:cubicBezTo>
                <a:cubicBezTo>
                  <a:pt x="521287" y="951966"/>
                  <a:pt x="535874" y="963889"/>
                  <a:pt x="552728" y="971550"/>
                </a:cubicBezTo>
                <a:cubicBezTo>
                  <a:pt x="571009" y="979859"/>
                  <a:pt x="591597" y="982291"/>
                  <a:pt x="609878" y="990600"/>
                </a:cubicBezTo>
                <a:cubicBezTo>
                  <a:pt x="626732" y="998261"/>
                  <a:pt x="641203" y="1010398"/>
                  <a:pt x="657503" y="1019175"/>
                </a:cubicBezTo>
                <a:cubicBezTo>
                  <a:pt x="682507" y="1032639"/>
                  <a:pt x="709621" y="1042224"/>
                  <a:pt x="733703" y="1057275"/>
                </a:cubicBezTo>
                <a:cubicBezTo>
                  <a:pt x="759103" y="1073150"/>
                  <a:pt x="783897" y="1090039"/>
                  <a:pt x="809903" y="1104900"/>
                </a:cubicBezTo>
                <a:cubicBezTo>
                  <a:pt x="927446" y="1172067"/>
                  <a:pt x="811073" y="1100722"/>
                  <a:pt x="914678" y="1152525"/>
                </a:cubicBezTo>
                <a:cubicBezTo>
                  <a:pt x="997068" y="1193720"/>
                  <a:pt x="927697" y="1172449"/>
                  <a:pt x="1000403" y="1190625"/>
                </a:cubicBezTo>
                <a:cubicBezTo>
                  <a:pt x="1013103" y="1200150"/>
                  <a:pt x="1024304" y="1212100"/>
                  <a:pt x="1038503" y="1219200"/>
                </a:cubicBezTo>
                <a:cubicBezTo>
                  <a:pt x="1050212" y="1225054"/>
                  <a:pt x="1064346" y="1224128"/>
                  <a:pt x="1076603" y="1228725"/>
                </a:cubicBezTo>
                <a:cubicBezTo>
                  <a:pt x="1089898" y="1233711"/>
                  <a:pt x="1101728" y="1242008"/>
                  <a:pt x="1114703" y="1247775"/>
                </a:cubicBezTo>
                <a:cubicBezTo>
                  <a:pt x="1130327" y="1254719"/>
                  <a:pt x="1146704" y="1259881"/>
                  <a:pt x="1162328" y="1266825"/>
                </a:cubicBezTo>
                <a:cubicBezTo>
                  <a:pt x="1175303" y="1272592"/>
                  <a:pt x="1187133" y="1280889"/>
                  <a:pt x="1200428" y="1285875"/>
                </a:cubicBezTo>
                <a:cubicBezTo>
                  <a:pt x="1238032" y="1299976"/>
                  <a:pt x="1278807" y="1306014"/>
                  <a:pt x="1314728" y="1323975"/>
                </a:cubicBezTo>
                <a:cubicBezTo>
                  <a:pt x="1342871" y="1338047"/>
                  <a:pt x="1370049" y="1352954"/>
                  <a:pt x="1400453" y="1362075"/>
                </a:cubicBezTo>
                <a:cubicBezTo>
                  <a:pt x="1415960" y="1366727"/>
                  <a:pt x="1432372" y="1367673"/>
                  <a:pt x="1448078" y="1371600"/>
                </a:cubicBezTo>
                <a:cubicBezTo>
                  <a:pt x="1457818" y="1374035"/>
                  <a:pt x="1467128" y="1377950"/>
                  <a:pt x="1476653" y="1381125"/>
                </a:cubicBezTo>
                <a:cubicBezTo>
                  <a:pt x="1562378" y="1377950"/>
                  <a:pt x="1648234" y="1377306"/>
                  <a:pt x="1733828" y="1371600"/>
                </a:cubicBezTo>
                <a:cubicBezTo>
                  <a:pt x="1743846" y="1370932"/>
                  <a:pt x="1753686" y="1367056"/>
                  <a:pt x="1762403" y="1362075"/>
                </a:cubicBezTo>
                <a:cubicBezTo>
                  <a:pt x="1776186" y="1354199"/>
                  <a:pt x="1787803" y="1343025"/>
                  <a:pt x="1800503" y="1333500"/>
                </a:cubicBezTo>
                <a:cubicBezTo>
                  <a:pt x="1803678" y="1317625"/>
                  <a:pt x="1806516" y="1301679"/>
                  <a:pt x="1810028" y="1285875"/>
                </a:cubicBezTo>
                <a:cubicBezTo>
                  <a:pt x="1812868" y="1273096"/>
                  <a:pt x="1819553" y="1260866"/>
                  <a:pt x="1819553" y="1247775"/>
                </a:cubicBezTo>
                <a:cubicBezTo>
                  <a:pt x="1819553" y="1206378"/>
                  <a:pt x="1813953" y="1165160"/>
                  <a:pt x="1810028" y="1123950"/>
                </a:cubicBezTo>
                <a:cubicBezTo>
                  <a:pt x="1809397" y="1117325"/>
                  <a:pt x="1801332" y="1030359"/>
                  <a:pt x="1790978" y="1009650"/>
                </a:cubicBezTo>
                <a:cubicBezTo>
                  <a:pt x="1779252" y="986197"/>
                  <a:pt x="1742223" y="938293"/>
                  <a:pt x="1724303" y="914400"/>
                </a:cubicBezTo>
                <a:cubicBezTo>
                  <a:pt x="1721128" y="904875"/>
                  <a:pt x="1719759" y="894542"/>
                  <a:pt x="1714778" y="885825"/>
                </a:cubicBezTo>
                <a:cubicBezTo>
                  <a:pt x="1706652" y="871605"/>
                  <a:pt x="1673219" y="829544"/>
                  <a:pt x="1657628" y="819150"/>
                </a:cubicBezTo>
                <a:cubicBezTo>
                  <a:pt x="1649274" y="813581"/>
                  <a:pt x="1638578" y="812800"/>
                  <a:pt x="1629053" y="809625"/>
                </a:cubicBezTo>
                <a:cubicBezTo>
                  <a:pt x="1619528" y="796925"/>
                  <a:pt x="1613317" y="780862"/>
                  <a:pt x="1600478" y="771525"/>
                </a:cubicBezTo>
                <a:cubicBezTo>
                  <a:pt x="1478935" y="683130"/>
                  <a:pt x="1567394" y="775426"/>
                  <a:pt x="1476653" y="704850"/>
                </a:cubicBezTo>
                <a:cubicBezTo>
                  <a:pt x="1462476" y="693823"/>
                  <a:pt x="1453954" y="675991"/>
                  <a:pt x="1438553" y="666750"/>
                </a:cubicBezTo>
                <a:cubicBezTo>
                  <a:pt x="1421334" y="656419"/>
                  <a:pt x="1399753" y="655855"/>
                  <a:pt x="1381403" y="647700"/>
                </a:cubicBezTo>
                <a:cubicBezTo>
                  <a:pt x="1295709" y="609614"/>
                  <a:pt x="1419261" y="647612"/>
                  <a:pt x="1314728" y="609600"/>
                </a:cubicBezTo>
                <a:cubicBezTo>
                  <a:pt x="1293005" y="601701"/>
                  <a:pt x="1269981" y="597859"/>
                  <a:pt x="1248053" y="590550"/>
                </a:cubicBezTo>
                <a:cubicBezTo>
                  <a:pt x="1231833" y="585143"/>
                  <a:pt x="1216496" y="577343"/>
                  <a:pt x="1200428" y="571500"/>
                </a:cubicBezTo>
                <a:cubicBezTo>
                  <a:pt x="1181557" y="564638"/>
                  <a:pt x="1162020" y="559658"/>
                  <a:pt x="1143278" y="552450"/>
                </a:cubicBezTo>
                <a:cubicBezTo>
                  <a:pt x="1120710" y="543770"/>
                  <a:pt x="1099374" y="532008"/>
                  <a:pt x="1076603" y="523875"/>
                </a:cubicBezTo>
                <a:cubicBezTo>
                  <a:pt x="1031744" y="507854"/>
                  <a:pt x="1006411" y="504122"/>
                  <a:pt x="962303" y="495300"/>
                </a:cubicBezTo>
                <a:cubicBezTo>
                  <a:pt x="924203" y="479425"/>
                  <a:pt x="883004" y="469551"/>
                  <a:pt x="848003" y="447675"/>
                </a:cubicBezTo>
                <a:cubicBezTo>
                  <a:pt x="822603" y="431800"/>
                  <a:pt x="798594" y="413445"/>
                  <a:pt x="771803" y="400050"/>
                </a:cubicBezTo>
                <a:cubicBezTo>
                  <a:pt x="759103" y="393700"/>
                  <a:pt x="745744" y="388525"/>
                  <a:pt x="733703" y="381000"/>
                </a:cubicBezTo>
                <a:cubicBezTo>
                  <a:pt x="720241" y="372586"/>
                  <a:pt x="708521" y="361652"/>
                  <a:pt x="695603" y="352425"/>
                </a:cubicBezTo>
                <a:cubicBezTo>
                  <a:pt x="686288" y="345771"/>
                  <a:pt x="675720" y="340825"/>
                  <a:pt x="667028" y="333375"/>
                </a:cubicBezTo>
                <a:cubicBezTo>
                  <a:pt x="586187" y="264083"/>
                  <a:pt x="665955" y="319959"/>
                  <a:pt x="600353" y="276225"/>
                </a:cubicBezTo>
                <a:cubicBezTo>
                  <a:pt x="575734" y="239296"/>
                  <a:pt x="582891" y="233363"/>
                  <a:pt x="562253" y="200025"/>
                </a:cubicBez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46" name="任意多边形: 形状 45">
            <a:extLst>
              <a:ext uri="{FF2B5EF4-FFF2-40B4-BE49-F238E27FC236}">
                <a16:creationId xmlns:a16="http://schemas.microsoft.com/office/drawing/2014/main" id="{27579F78-1B4A-B89D-FF41-4DD213D534D1}"/>
              </a:ext>
            </a:extLst>
          </p:cNvPr>
          <p:cNvSpPr/>
          <p:nvPr/>
        </p:nvSpPr>
        <p:spPr>
          <a:xfrm>
            <a:off x="2513116" y="2801802"/>
            <a:ext cx="2157413" cy="1493044"/>
          </a:xfrm>
          <a:custGeom>
            <a:avLst/>
            <a:gdLst>
              <a:gd name="csX0" fmla="*/ 771525 w 2876550"/>
              <a:gd name="csY0" fmla="*/ 209550 h 1990725"/>
              <a:gd name="csX1" fmla="*/ 495300 w 2876550"/>
              <a:gd name="csY1" fmla="*/ 66675 h 1990725"/>
              <a:gd name="csX2" fmla="*/ 447675 w 2876550"/>
              <a:gd name="csY2" fmla="*/ 57150 h 1990725"/>
              <a:gd name="csX3" fmla="*/ 266700 w 2876550"/>
              <a:gd name="csY3" fmla="*/ 9525 h 1990725"/>
              <a:gd name="csX4" fmla="*/ 152400 w 2876550"/>
              <a:gd name="csY4" fmla="*/ 0 h 1990725"/>
              <a:gd name="csX5" fmla="*/ 19050 w 2876550"/>
              <a:gd name="csY5" fmla="*/ 47625 h 1990725"/>
              <a:gd name="csX6" fmla="*/ 9525 w 2876550"/>
              <a:gd name="csY6" fmla="*/ 85725 h 1990725"/>
              <a:gd name="csX7" fmla="*/ 19050 w 2876550"/>
              <a:gd name="csY7" fmla="*/ 304800 h 1990725"/>
              <a:gd name="csX8" fmla="*/ 57150 w 2876550"/>
              <a:gd name="csY8" fmla="*/ 381000 h 1990725"/>
              <a:gd name="csX9" fmla="*/ 133350 w 2876550"/>
              <a:gd name="csY9" fmla="*/ 504825 h 1990725"/>
              <a:gd name="csX10" fmla="*/ 161925 w 2876550"/>
              <a:gd name="csY10" fmla="*/ 552450 h 1990725"/>
              <a:gd name="csX11" fmla="*/ 276225 w 2876550"/>
              <a:gd name="csY11" fmla="*/ 676275 h 1990725"/>
              <a:gd name="csX12" fmla="*/ 333375 w 2876550"/>
              <a:gd name="csY12" fmla="*/ 762000 h 1990725"/>
              <a:gd name="csX13" fmla="*/ 447675 w 2876550"/>
              <a:gd name="csY13" fmla="*/ 904875 h 1990725"/>
              <a:gd name="csX14" fmla="*/ 495300 w 2876550"/>
              <a:gd name="csY14" fmla="*/ 962025 h 1990725"/>
              <a:gd name="csX15" fmla="*/ 552450 w 2876550"/>
              <a:gd name="csY15" fmla="*/ 1028700 h 1990725"/>
              <a:gd name="csX16" fmla="*/ 581025 w 2876550"/>
              <a:gd name="csY16" fmla="*/ 1047750 h 1990725"/>
              <a:gd name="csX17" fmla="*/ 609600 w 2876550"/>
              <a:gd name="csY17" fmla="*/ 1085850 h 1990725"/>
              <a:gd name="csX18" fmla="*/ 876300 w 2876550"/>
              <a:gd name="csY18" fmla="*/ 1238250 h 1990725"/>
              <a:gd name="csX19" fmla="*/ 952500 w 2876550"/>
              <a:gd name="csY19" fmla="*/ 1276350 h 1990725"/>
              <a:gd name="csX20" fmla="*/ 1047750 w 2876550"/>
              <a:gd name="csY20" fmla="*/ 1333500 h 1990725"/>
              <a:gd name="csX21" fmla="*/ 1162050 w 2876550"/>
              <a:gd name="csY21" fmla="*/ 1381125 h 1990725"/>
              <a:gd name="csX22" fmla="*/ 1209675 w 2876550"/>
              <a:gd name="csY22" fmla="*/ 1419225 h 1990725"/>
              <a:gd name="csX23" fmla="*/ 1266825 w 2876550"/>
              <a:gd name="csY23" fmla="*/ 1447800 h 1990725"/>
              <a:gd name="csX24" fmla="*/ 1447800 w 2876550"/>
              <a:gd name="csY24" fmla="*/ 1581150 h 1990725"/>
              <a:gd name="csX25" fmla="*/ 1771650 w 2876550"/>
              <a:gd name="csY25" fmla="*/ 1781175 h 1990725"/>
              <a:gd name="csX26" fmla="*/ 2009775 w 2876550"/>
              <a:gd name="csY26" fmla="*/ 1895475 h 1990725"/>
              <a:gd name="csX27" fmla="*/ 2200275 w 2876550"/>
              <a:gd name="csY27" fmla="*/ 1943100 h 1990725"/>
              <a:gd name="csX28" fmla="*/ 2543175 w 2876550"/>
              <a:gd name="csY28" fmla="*/ 1990725 h 1990725"/>
              <a:gd name="csX29" fmla="*/ 2695575 w 2876550"/>
              <a:gd name="csY29" fmla="*/ 1971675 h 1990725"/>
              <a:gd name="csX30" fmla="*/ 2743200 w 2876550"/>
              <a:gd name="csY30" fmla="*/ 1943100 h 1990725"/>
              <a:gd name="csX31" fmla="*/ 2838450 w 2876550"/>
              <a:gd name="csY31" fmla="*/ 1828800 h 1990725"/>
              <a:gd name="csX32" fmla="*/ 2857500 w 2876550"/>
              <a:gd name="csY32" fmla="*/ 1762125 h 1990725"/>
              <a:gd name="csX33" fmla="*/ 2876550 w 2876550"/>
              <a:gd name="csY33" fmla="*/ 1590675 h 1990725"/>
              <a:gd name="csX34" fmla="*/ 2838450 w 2876550"/>
              <a:gd name="csY34" fmla="*/ 1419225 h 1990725"/>
              <a:gd name="csX35" fmla="*/ 2781300 w 2876550"/>
              <a:gd name="csY35" fmla="*/ 1285875 h 1990725"/>
              <a:gd name="csX36" fmla="*/ 2619375 w 2876550"/>
              <a:gd name="csY36" fmla="*/ 1057275 h 1990725"/>
              <a:gd name="csX37" fmla="*/ 2505075 w 2876550"/>
              <a:gd name="csY37" fmla="*/ 952500 h 1990725"/>
              <a:gd name="csX38" fmla="*/ 2371725 w 2876550"/>
              <a:gd name="csY38" fmla="*/ 876300 h 1990725"/>
              <a:gd name="csX39" fmla="*/ 2095500 w 2876550"/>
              <a:gd name="csY39" fmla="*/ 742950 h 1990725"/>
              <a:gd name="csX40" fmla="*/ 1990725 w 2876550"/>
              <a:gd name="csY40" fmla="*/ 695325 h 1990725"/>
              <a:gd name="csX41" fmla="*/ 1704975 w 2876550"/>
              <a:gd name="csY41" fmla="*/ 600075 h 1990725"/>
              <a:gd name="csX42" fmla="*/ 1352550 w 2876550"/>
              <a:gd name="csY42" fmla="*/ 476250 h 1990725"/>
              <a:gd name="csX43" fmla="*/ 1257300 w 2876550"/>
              <a:gd name="csY43" fmla="*/ 438150 h 1990725"/>
              <a:gd name="csX44" fmla="*/ 1000125 w 2876550"/>
              <a:gd name="csY44" fmla="*/ 323850 h 1990725"/>
              <a:gd name="csX45" fmla="*/ 971550 w 2876550"/>
              <a:gd name="csY45" fmla="*/ 304800 h 1990725"/>
              <a:gd name="csX46" fmla="*/ 933450 w 2876550"/>
              <a:gd name="csY46" fmla="*/ 285750 h 1990725"/>
              <a:gd name="csX47" fmla="*/ 904875 w 2876550"/>
              <a:gd name="csY47" fmla="*/ 257175 h 1990725"/>
              <a:gd name="csX48" fmla="*/ 819150 w 2876550"/>
              <a:gd name="csY48" fmla="*/ 228600 h 1990725"/>
              <a:gd name="csX49" fmla="*/ 790575 w 2876550"/>
              <a:gd name="csY49" fmla="*/ 209550 h 1990725"/>
              <a:gd name="csX50" fmla="*/ 771525 w 2876550"/>
              <a:gd name="csY50" fmla="*/ 209550 h 19907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2876550" h="1990725">
                <a:moveTo>
                  <a:pt x="771525" y="209550"/>
                </a:moveTo>
                <a:cubicBezTo>
                  <a:pt x="722312" y="185737"/>
                  <a:pt x="596950" y="87005"/>
                  <a:pt x="495300" y="66675"/>
                </a:cubicBezTo>
                <a:cubicBezTo>
                  <a:pt x="479425" y="63500"/>
                  <a:pt x="463381" y="61077"/>
                  <a:pt x="447675" y="57150"/>
                </a:cubicBezTo>
                <a:cubicBezTo>
                  <a:pt x="387159" y="42021"/>
                  <a:pt x="328863" y="14705"/>
                  <a:pt x="266700" y="9525"/>
                </a:cubicBezTo>
                <a:lnTo>
                  <a:pt x="152400" y="0"/>
                </a:lnTo>
                <a:cubicBezTo>
                  <a:pt x="117596" y="7734"/>
                  <a:pt x="48140" y="13686"/>
                  <a:pt x="19050" y="47625"/>
                </a:cubicBezTo>
                <a:cubicBezTo>
                  <a:pt x="10531" y="57564"/>
                  <a:pt x="12700" y="73025"/>
                  <a:pt x="9525" y="85725"/>
                </a:cubicBezTo>
                <a:cubicBezTo>
                  <a:pt x="1342" y="183923"/>
                  <a:pt x="-10822" y="210205"/>
                  <a:pt x="19050" y="304800"/>
                </a:cubicBezTo>
                <a:cubicBezTo>
                  <a:pt x="27602" y="331880"/>
                  <a:pt x="43786" y="355943"/>
                  <a:pt x="57150" y="381000"/>
                </a:cubicBezTo>
                <a:cubicBezTo>
                  <a:pt x="123711" y="505803"/>
                  <a:pt x="65754" y="392166"/>
                  <a:pt x="133350" y="504825"/>
                </a:cubicBezTo>
                <a:cubicBezTo>
                  <a:pt x="142875" y="520700"/>
                  <a:pt x="150817" y="537639"/>
                  <a:pt x="161925" y="552450"/>
                </a:cubicBezTo>
                <a:cubicBezTo>
                  <a:pt x="222888" y="633734"/>
                  <a:pt x="211003" y="603807"/>
                  <a:pt x="276225" y="676275"/>
                </a:cubicBezTo>
                <a:cubicBezTo>
                  <a:pt x="314466" y="718765"/>
                  <a:pt x="298314" y="712915"/>
                  <a:pt x="333375" y="762000"/>
                </a:cubicBezTo>
                <a:cubicBezTo>
                  <a:pt x="368475" y="811140"/>
                  <a:pt x="408933" y="858384"/>
                  <a:pt x="447675" y="904875"/>
                </a:cubicBezTo>
                <a:lnTo>
                  <a:pt x="495300" y="962025"/>
                </a:lnTo>
                <a:cubicBezTo>
                  <a:pt x="514208" y="984371"/>
                  <a:pt x="528094" y="1012463"/>
                  <a:pt x="552450" y="1028700"/>
                </a:cubicBezTo>
                <a:cubicBezTo>
                  <a:pt x="561975" y="1035050"/>
                  <a:pt x="572930" y="1039655"/>
                  <a:pt x="581025" y="1047750"/>
                </a:cubicBezTo>
                <a:cubicBezTo>
                  <a:pt x="592250" y="1058975"/>
                  <a:pt x="597404" y="1075687"/>
                  <a:pt x="609600" y="1085850"/>
                </a:cubicBezTo>
                <a:cubicBezTo>
                  <a:pt x="673996" y="1139513"/>
                  <a:pt x="819862" y="1208986"/>
                  <a:pt x="876300" y="1238250"/>
                </a:cubicBezTo>
                <a:cubicBezTo>
                  <a:pt x="901511" y="1251322"/>
                  <a:pt x="928149" y="1261739"/>
                  <a:pt x="952500" y="1276350"/>
                </a:cubicBezTo>
                <a:cubicBezTo>
                  <a:pt x="984250" y="1295400"/>
                  <a:pt x="1014632" y="1316941"/>
                  <a:pt x="1047750" y="1333500"/>
                </a:cubicBezTo>
                <a:cubicBezTo>
                  <a:pt x="1084667" y="1351959"/>
                  <a:pt x="1125572" y="1361813"/>
                  <a:pt x="1162050" y="1381125"/>
                </a:cubicBezTo>
                <a:cubicBezTo>
                  <a:pt x="1180017" y="1390637"/>
                  <a:pt x="1192523" y="1408310"/>
                  <a:pt x="1209675" y="1419225"/>
                </a:cubicBezTo>
                <a:cubicBezTo>
                  <a:pt x="1227644" y="1430660"/>
                  <a:pt x="1248764" y="1436512"/>
                  <a:pt x="1266825" y="1447800"/>
                </a:cubicBezTo>
                <a:cubicBezTo>
                  <a:pt x="1366534" y="1510118"/>
                  <a:pt x="1355020" y="1514142"/>
                  <a:pt x="1447800" y="1581150"/>
                </a:cubicBezTo>
                <a:cubicBezTo>
                  <a:pt x="1524037" y="1636210"/>
                  <a:pt x="1737245" y="1764661"/>
                  <a:pt x="1771650" y="1781175"/>
                </a:cubicBezTo>
                <a:cubicBezTo>
                  <a:pt x="1851025" y="1819275"/>
                  <a:pt x="1926248" y="1867633"/>
                  <a:pt x="2009775" y="1895475"/>
                </a:cubicBezTo>
                <a:cubicBezTo>
                  <a:pt x="2133619" y="1936756"/>
                  <a:pt x="2060628" y="1916916"/>
                  <a:pt x="2200275" y="1943100"/>
                </a:cubicBezTo>
                <a:cubicBezTo>
                  <a:pt x="2453269" y="1990536"/>
                  <a:pt x="2328300" y="1976400"/>
                  <a:pt x="2543175" y="1990725"/>
                </a:cubicBezTo>
                <a:cubicBezTo>
                  <a:pt x="2593975" y="1984375"/>
                  <a:pt x="2645772" y="1983533"/>
                  <a:pt x="2695575" y="1971675"/>
                </a:cubicBezTo>
                <a:cubicBezTo>
                  <a:pt x="2713585" y="1967387"/>
                  <a:pt x="2728744" y="1954665"/>
                  <a:pt x="2743200" y="1943100"/>
                </a:cubicBezTo>
                <a:cubicBezTo>
                  <a:pt x="2787825" y="1907400"/>
                  <a:pt x="2804920" y="1875742"/>
                  <a:pt x="2838450" y="1828800"/>
                </a:cubicBezTo>
                <a:cubicBezTo>
                  <a:pt x="2844800" y="1806575"/>
                  <a:pt x="2853848" y="1784949"/>
                  <a:pt x="2857500" y="1762125"/>
                </a:cubicBezTo>
                <a:cubicBezTo>
                  <a:pt x="2866585" y="1705345"/>
                  <a:pt x="2876550" y="1590675"/>
                  <a:pt x="2876550" y="1590675"/>
                </a:cubicBezTo>
                <a:cubicBezTo>
                  <a:pt x="2866178" y="1497330"/>
                  <a:pt x="2873519" y="1508846"/>
                  <a:pt x="2838450" y="1419225"/>
                </a:cubicBezTo>
                <a:cubicBezTo>
                  <a:pt x="2820828" y="1374190"/>
                  <a:pt x="2803561" y="1328807"/>
                  <a:pt x="2781300" y="1285875"/>
                </a:cubicBezTo>
                <a:cubicBezTo>
                  <a:pt x="2740638" y="1207456"/>
                  <a:pt x="2680679" y="1121498"/>
                  <a:pt x="2619375" y="1057275"/>
                </a:cubicBezTo>
                <a:cubicBezTo>
                  <a:pt x="2583688" y="1019888"/>
                  <a:pt x="2546805" y="982995"/>
                  <a:pt x="2505075" y="952500"/>
                </a:cubicBezTo>
                <a:cubicBezTo>
                  <a:pt x="2463740" y="922294"/>
                  <a:pt x="2417302" y="899618"/>
                  <a:pt x="2371725" y="876300"/>
                </a:cubicBezTo>
                <a:cubicBezTo>
                  <a:pt x="2280703" y="829731"/>
                  <a:pt x="2187854" y="786818"/>
                  <a:pt x="2095500" y="742950"/>
                </a:cubicBezTo>
                <a:cubicBezTo>
                  <a:pt x="2060847" y="726490"/>
                  <a:pt x="2027120" y="707457"/>
                  <a:pt x="1990725" y="695325"/>
                </a:cubicBezTo>
                <a:lnTo>
                  <a:pt x="1704975" y="600075"/>
                </a:lnTo>
                <a:cubicBezTo>
                  <a:pt x="1491952" y="530611"/>
                  <a:pt x="1592285" y="572144"/>
                  <a:pt x="1352550" y="476250"/>
                </a:cubicBezTo>
                <a:lnTo>
                  <a:pt x="1257300" y="438150"/>
                </a:lnTo>
                <a:cubicBezTo>
                  <a:pt x="1168795" y="401527"/>
                  <a:pt x="1083395" y="369270"/>
                  <a:pt x="1000125" y="323850"/>
                </a:cubicBezTo>
                <a:cubicBezTo>
                  <a:pt x="990075" y="318368"/>
                  <a:pt x="981489" y="310480"/>
                  <a:pt x="971550" y="304800"/>
                </a:cubicBezTo>
                <a:cubicBezTo>
                  <a:pt x="959222" y="297755"/>
                  <a:pt x="945004" y="294003"/>
                  <a:pt x="933450" y="285750"/>
                </a:cubicBezTo>
                <a:cubicBezTo>
                  <a:pt x="922489" y="277920"/>
                  <a:pt x="916298" y="264314"/>
                  <a:pt x="904875" y="257175"/>
                </a:cubicBezTo>
                <a:cubicBezTo>
                  <a:pt x="880963" y="242230"/>
                  <a:pt x="846376" y="235406"/>
                  <a:pt x="819150" y="228600"/>
                </a:cubicBezTo>
                <a:cubicBezTo>
                  <a:pt x="809625" y="222250"/>
                  <a:pt x="801097" y="214059"/>
                  <a:pt x="790575" y="209550"/>
                </a:cubicBezTo>
                <a:cubicBezTo>
                  <a:pt x="734851" y="185668"/>
                  <a:pt x="820738" y="233363"/>
                  <a:pt x="771525" y="209550"/>
                </a:cubicBez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50" name="任意多边形: 形状 49">
            <a:extLst>
              <a:ext uri="{FF2B5EF4-FFF2-40B4-BE49-F238E27FC236}">
                <a16:creationId xmlns:a16="http://schemas.microsoft.com/office/drawing/2014/main" id="{2AFEFA25-B0EF-FD57-289B-F85E277BDF4B}"/>
              </a:ext>
            </a:extLst>
          </p:cNvPr>
          <p:cNvSpPr/>
          <p:nvPr/>
        </p:nvSpPr>
        <p:spPr>
          <a:xfrm>
            <a:off x="6987659" y="2678907"/>
            <a:ext cx="1292958" cy="1428750"/>
          </a:xfrm>
          <a:custGeom>
            <a:avLst/>
            <a:gdLst>
              <a:gd name="csX0" fmla="*/ 904875 w 1668222"/>
              <a:gd name="csY0" fmla="*/ 171450 h 1838325"/>
              <a:gd name="csX1" fmla="*/ 714375 w 1668222"/>
              <a:gd name="csY1" fmla="*/ 38100 h 1838325"/>
              <a:gd name="csX2" fmla="*/ 647700 w 1668222"/>
              <a:gd name="csY2" fmla="*/ 9525 h 1838325"/>
              <a:gd name="csX3" fmla="*/ 581025 w 1668222"/>
              <a:gd name="csY3" fmla="*/ 0 h 1838325"/>
              <a:gd name="csX4" fmla="*/ 352425 w 1668222"/>
              <a:gd name="csY4" fmla="*/ 9525 h 1838325"/>
              <a:gd name="csX5" fmla="*/ 314325 w 1668222"/>
              <a:gd name="csY5" fmla="*/ 19050 h 1838325"/>
              <a:gd name="csX6" fmla="*/ 228600 w 1668222"/>
              <a:gd name="csY6" fmla="*/ 57150 h 1838325"/>
              <a:gd name="csX7" fmla="*/ 200025 w 1668222"/>
              <a:gd name="csY7" fmla="*/ 66675 h 1838325"/>
              <a:gd name="csX8" fmla="*/ 104775 w 1668222"/>
              <a:gd name="csY8" fmla="*/ 180975 h 1838325"/>
              <a:gd name="csX9" fmla="*/ 57150 w 1668222"/>
              <a:gd name="csY9" fmla="*/ 247650 h 1838325"/>
              <a:gd name="csX10" fmla="*/ 0 w 1668222"/>
              <a:gd name="csY10" fmla="*/ 438150 h 1838325"/>
              <a:gd name="csX11" fmla="*/ 28575 w 1668222"/>
              <a:gd name="csY11" fmla="*/ 676275 h 1838325"/>
              <a:gd name="csX12" fmla="*/ 57150 w 1668222"/>
              <a:gd name="csY12" fmla="*/ 714375 h 1838325"/>
              <a:gd name="csX13" fmla="*/ 190500 w 1668222"/>
              <a:gd name="csY13" fmla="*/ 838200 h 1838325"/>
              <a:gd name="csX14" fmla="*/ 228600 w 1668222"/>
              <a:gd name="csY14" fmla="*/ 876300 h 1838325"/>
              <a:gd name="csX15" fmla="*/ 390525 w 1668222"/>
              <a:gd name="csY15" fmla="*/ 1057275 h 1838325"/>
              <a:gd name="csX16" fmla="*/ 466725 w 1668222"/>
              <a:gd name="csY16" fmla="*/ 1181100 h 1838325"/>
              <a:gd name="csX17" fmla="*/ 523875 w 1668222"/>
              <a:gd name="csY17" fmla="*/ 1285875 h 1838325"/>
              <a:gd name="csX18" fmla="*/ 638175 w 1668222"/>
              <a:gd name="csY18" fmla="*/ 1447800 h 1838325"/>
              <a:gd name="csX19" fmla="*/ 695325 w 1668222"/>
              <a:gd name="csY19" fmla="*/ 1524000 h 1838325"/>
              <a:gd name="csX20" fmla="*/ 733425 w 1668222"/>
              <a:gd name="csY20" fmla="*/ 1562100 h 1838325"/>
              <a:gd name="csX21" fmla="*/ 762000 w 1668222"/>
              <a:gd name="csY21" fmla="*/ 1600200 h 1838325"/>
              <a:gd name="csX22" fmla="*/ 866775 w 1668222"/>
              <a:gd name="csY22" fmla="*/ 1695450 h 1838325"/>
              <a:gd name="csX23" fmla="*/ 1066800 w 1668222"/>
              <a:gd name="csY23" fmla="*/ 1809750 h 1838325"/>
              <a:gd name="csX24" fmla="*/ 1200150 w 1668222"/>
              <a:gd name="csY24" fmla="*/ 1838325 h 1838325"/>
              <a:gd name="csX25" fmla="*/ 1390650 w 1668222"/>
              <a:gd name="csY25" fmla="*/ 1828800 h 1838325"/>
              <a:gd name="csX26" fmla="*/ 1476375 w 1668222"/>
              <a:gd name="csY26" fmla="*/ 1800225 h 1838325"/>
              <a:gd name="csX27" fmla="*/ 1628775 w 1668222"/>
              <a:gd name="csY27" fmla="*/ 1619250 h 1838325"/>
              <a:gd name="csX28" fmla="*/ 1666875 w 1668222"/>
              <a:gd name="csY28" fmla="*/ 1428750 h 1838325"/>
              <a:gd name="csX29" fmla="*/ 1657350 w 1668222"/>
              <a:gd name="csY29" fmla="*/ 981075 h 1838325"/>
              <a:gd name="csX30" fmla="*/ 1619250 w 1668222"/>
              <a:gd name="csY30" fmla="*/ 838200 h 1838325"/>
              <a:gd name="csX31" fmla="*/ 1590675 w 1668222"/>
              <a:gd name="csY31" fmla="*/ 752475 h 1838325"/>
              <a:gd name="csX32" fmla="*/ 1419225 w 1668222"/>
              <a:gd name="csY32" fmla="*/ 476250 h 1838325"/>
              <a:gd name="csX33" fmla="*/ 1276350 w 1668222"/>
              <a:gd name="csY33" fmla="*/ 323850 h 1838325"/>
              <a:gd name="csX34" fmla="*/ 1247775 w 1668222"/>
              <a:gd name="csY34" fmla="*/ 304800 h 1838325"/>
              <a:gd name="csX35" fmla="*/ 1076325 w 1668222"/>
              <a:gd name="csY35" fmla="*/ 238125 h 1838325"/>
              <a:gd name="csX36" fmla="*/ 971550 w 1668222"/>
              <a:gd name="csY36" fmla="*/ 190500 h 1838325"/>
              <a:gd name="csX37" fmla="*/ 923925 w 1668222"/>
              <a:gd name="csY37" fmla="*/ 171450 h 1838325"/>
              <a:gd name="csX38" fmla="*/ 904875 w 1668222"/>
              <a:gd name="csY38" fmla="*/ 171450 h 18383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1668222" h="1838325">
                <a:moveTo>
                  <a:pt x="904875" y="171450"/>
                </a:moveTo>
                <a:cubicBezTo>
                  <a:pt x="869950" y="149225"/>
                  <a:pt x="831463" y="102498"/>
                  <a:pt x="714375" y="38100"/>
                </a:cubicBezTo>
                <a:cubicBezTo>
                  <a:pt x="693188" y="26447"/>
                  <a:pt x="670950" y="16168"/>
                  <a:pt x="647700" y="9525"/>
                </a:cubicBezTo>
                <a:cubicBezTo>
                  <a:pt x="626113" y="3357"/>
                  <a:pt x="603250" y="3175"/>
                  <a:pt x="581025" y="0"/>
                </a:cubicBezTo>
                <a:cubicBezTo>
                  <a:pt x="504825" y="3175"/>
                  <a:pt x="428497" y="4091"/>
                  <a:pt x="352425" y="9525"/>
                </a:cubicBezTo>
                <a:cubicBezTo>
                  <a:pt x="339367" y="10458"/>
                  <a:pt x="326744" y="14910"/>
                  <a:pt x="314325" y="19050"/>
                </a:cubicBezTo>
                <a:cubicBezTo>
                  <a:pt x="247862" y="41204"/>
                  <a:pt x="286688" y="32255"/>
                  <a:pt x="228600" y="57150"/>
                </a:cubicBezTo>
                <a:cubicBezTo>
                  <a:pt x="219372" y="61105"/>
                  <a:pt x="209550" y="63500"/>
                  <a:pt x="200025" y="66675"/>
                </a:cubicBezTo>
                <a:cubicBezTo>
                  <a:pt x="47160" y="219540"/>
                  <a:pt x="166225" y="84410"/>
                  <a:pt x="104775" y="180975"/>
                </a:cubicBezTo>
                <a:cubicBezTo>
                  <a:pt x="90112" y="204017"/>
                  <a:pt x="70003" y="223551"/>
                  <a:pt x="57150" y="247650"/>
                </a:cubicBezTo>
                <a:cubicBezTo>
                  <a:pt x="30568" y="297491"/>
                  <a:pt x="12305" y="388929"/>
                  <a:pt x="0" y="438150"/>
                </a:cubicBezTo>
                <a:cubicBezTo>
                  <a:pt x="3722" y="505145"/>
                  <a:pt x="-3338" y="606066"/>
                  <a:pt x="28575" y="676275"/>
                </a:cubicBezTo>
                <a:cubicBezTo>
                  <a:pt x="35144" y="690727"/>
                  <a:pt x="46423" y="702673"/>
                  <a:pt x="57150" y="714375"/>
                </a:cubicBezTo>
                <a:cubicBezTo>
                  <a:pt x="149117" y="814703"/>
                  <a:pt x="106975" y="763027"/>
                  <a:pt x="190500" y="838200"/>
                </a:cubicBezTo>
                <a:cubicBezTo>
                  <a:pt x="203850" y="850215"/>
                  <a:pt x="216490" y="863036"/>
                  <a:pt x="228600" y="876300"/>
                </a:cubicBezTo>
                <a:cubicBezTo>
                  <a:pt x="283180" y="936078"/>
                  <a:pt x="348101" y="988336"/>
                  <a:pt x="390525" y="1057275"/>
                </a:cubicBezTo>
                <a:cubicBezTo>
                  <a:pt x="415925" y="1098550"/>
                  <a:pt x="442305" y="1139238"/>
                  <a:pt x="466725" y="1181100"/>
                </a:cubicBezTo>
                <a:cubicBezTo>
                  <a:pt x="486770" y="1215463"/>
                  <a:pt x="501061" y="1253284"/>
                  <a:pt x="523875" y="1285875"/>
                </a:cubicBezTo>
                <a:cubicBezTo>
                  <a:pt x="550468" y="1323865"/>
                  <a:pt x="607308" y="1405709"/>
                  <a:pt x="638175" y="1447800"/>
                </a:cubicBezTo>
                <a:cubicBezTo>
                  <a:pt x="656951" y="1473403"/>
                  <a:pt x="672874" y="1501549"/>
                  <a:pt x="695325" y="1524000"/>
                </a:cubicBezTo>
                <a:cubicBezTo>
                  <a:pt x="708025" y="1536700"/>
                  <a:pt x="721598" y="1548583"/>
                  <a:pt x="733425" y="1562100"/>
                </a:cubicBezTo>
                <a:cubicBezTo>
                  <a:pt x="743879" y="1574047"/>
                  <a:pt x="751453" y="1588335"/>
                  <a:pt x="762000" y="1600200"/>
                </a:cubicBezTo>
                <a:cubicBezTo>
                  <a:pt x="789432" y="1631061"/>
                  <a:pt x="834049" y="1671336"/>
                  <a:pt x="866775" y="1695450"/>
                </a:cubicBezTo>
                <a:cubicBezTo>
                  <a:pt x="948639" y="1755771"/>
                  <a:pt x="978322" y="1785620"/>
                  <a:pt x="1066800" y="1809750"/>
                </a:cubicBezTo>
                <a:cubicBezTo>
                  <a:pt x="1110657" y="1821711"/>
                  <a:pt x="1200150" y="1838325"/>
                  <a:pt x="1200150" y="1838325"/>
                </a:cubicBezTo>
                <a:cubicBezTo>
                  <a:pt x="1263650" y="1835150"/>
                  <a:pt x="1327667" y="1837487"/>
                  <a:pt x="1390650" y="1828800"/>
                </a:cubicBezTo>
                <a:cubicBezTo>
                  <a:pt x="1420488" y="1824684"/>
                  <a:pt x="1451087" y="1816588"/>
                  <a:pt x="1476375" y="1800225"/>
                </a:cubicBezTo>
                <a:cubicBezTo>
                  <a:pt x="1531360" y="1764646"/>
                  <a:pt x="1593663" y="1667529"/>
                  <a:pt x="1628775" y="1619250"/>
                </a:cubicBezTo>
                <a:cubicBezTo>
                  <a:pt x="1635873" y="1587310"/>
                  <a:pt x="1666421" y="1455079"/>
                  <a:pt x="1666875" y="1428750"/>
                </a:cubicBezTo>
                <a:cubicBezTo>
                  <a:pt x="1669448" y="1279513"/>
                  <a:pt x="1669348" y="1129851"/>
                  <a:pt x="1657350" y="981075"/>
                </a:cubicBezTo>
                <a:cubicBezTo>
                  <a:pt x="1653388" y="931945"/>
                  <a:pt x="1633051" y="885518"/>
                  <a:pt x="1619250" y="838200"/>
                </a:cubicBezTo>
                <a:cubicBezTo>
                  <a:pt x="1610816" y="809284"/>
                  <a:pt x="1602364" y="780235"/>
                  <a:pt x="1590675" y="752475"/>
                </a:cubicBezTo>
                <a:cubicBezTo>
                  <a:pt x="1551982" y="660580"/>
                  <a:pt x="1477392" y="544993"/>
                  <a:pt x="1419225" y="476250"/>
                </a:cubicBezTo>
                <a:cubicBezTo>
                  <a:pt x="1325362" y="365321"/>
                  <a:pt x="1351490" y="377521"/>
                  <a:pt x="1276350" y="323850"/>
                </a:cubicBezTo>
                <a:cubicBezTo>
                  <a:pt x="1267035" y="317196"/>
                  <a:pt x="1258236" y="309449"/>
                  <a:pt x="1247775" y="304800"/>
                </a:cubicBezTo>
                <a:cubicBezTo>
                  <a:pt x="1158843" y="265275"/>
                  <a:pt x="1194002" y="308731"/>
                  <a:pt x="1076325" y="238125"/>
                </a:cubicBezTo>
                <a:cubicBezTo>
                  <a:pt x="988520" y="185442"/>
                  <a:pt x="1071168" y="230347"/>
                  <a:pt x="971550" y="190500"/>
                </a:cubicBezTo>
                <a:cubicBezTo>
                  <a:pt x="955675" y="184150"/>
                  <a:pt x="940145" y="176857"/>
                  <a:pt x="923925" y="171450"/>
                </a:cubicBezTo>
                <a:cubicBezTo>
                  <a:pt x="911506" y="167310"/>
                  <a:pt x="939800" y="193675"/>
                  <a:pt x="904875" y="171450"/>
                </a:cubicBez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2461908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25"/>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2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28"/>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3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par>
                                <p:cTn id="39" presetID="1" presetClass="exit" presetSubtype="0" fill="hold" grpId="1" nodeType="withEffect">
                                  <p:stCondLst>
                                    <p:cond delay="0"/>
                                  </p:stCondLst>
                                  <p:childTnLst>
                                    <p:set>
                                      <p:cBhvr>
                                        <p:cTn id="40" dur="1" fill="hold">
                                          <p:stCondLst>
                                            <p:cond delay="0"/>
                                          </p:stCondLst>
                                        </p:cTn>
                                        <p:tgtEl>
                                          <p:spTgt spid="3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3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40"/>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5" grpId="0" animBg="1"/>
      <p:bldP spid="25" grpId="1" animBg="1"/>
      <p:bldP spid="28" grpId="0" animBg="1"/>
      <p:bldP spid="28" grpId="1" animBg="1"/>
      <p:bldP spid="30" grpId="0" animBg="1"/>
      <p:bldP spid="30" grpId="1" animBg="1"/>
      <p:bldP spid="32" grpId="0" animBg="1"/>
      <p:bldP spid="32" grpId="1" animBg="1"/>
      <p:bldP spid="37" grpId="0" animBg="1"/>
      <p:bldP spid="37" grpId="1" animBg="1"/>
      <p:bldP spid="40" grpId="0" animBg="1"/>
      <p:bldP spid="40" grpId="1" animBg="1"/>
      <p:bldP spid="43" grpId="0" animBg="1"/>
      <p:bldP spid="43" grpId="1" animBg="1"/>
      <p:bldP spid="46" grpId="0" animBg="1"/>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D9AF4-B8D4-EC57-A0AD-E2B2031A0D3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B7904AB-4D40-35AE-3DA6-B2AEFB9A4CED}"/>
              </a:ext>
            </a:extLst>
          </p:cNvPr>
          <p:cNvSpPr>
            <a:spLocks noGrp="1"/>
          </p:cNvSpPr>
          <p:nvPr>
            <p:ph type="title"/>
          </p:nvPr>
        </p:nvSpPr>
        <p:spPr>
          <a:xfrm>
            <a:off x="194912" y="325582"/>
            <a:ext cx="4694391" cy="671945"/>
          </a:xfrm>
        </p:spPr>
        <p:txBody>
          <a:bodyPr/>
          <a:lstStyle/>
          <a:p>
            <a:r>
              <a:rPr lang="en-US" dirty="0"/>
              <a:t>GMM CLUSTERING</a:t>
            </a:r>
          </a:p>
        </p:txBody>
      </p:sp>
      <p:sp>
        <p:nvSpPr>
          <p:cNvPr id="6" name="Footer Placeholder 5">
            <a:extLst>
              <a:ext uri="{FF2B5EF4-FFF2-40B4-BE49-F238E27FC236}">
                <a16:creationId xmlns:a16="http://schemas.microsoft.com/office/drawing/2014/main" id="{3D79F4C3-F610-4A29-8D51-D39E13DAE247}"/>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B9E571A3-6925-5384-F484-D939FE88A0B8}"/>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15</a:t>
            </a:fld>
            <a:endParaRPr lang="en-US" kern="1200" dirty="0">
              <a:solidFill>
                <a:srgbClr val="000000"/>
              </a:solidFill>
            </a:endParaRPr>
          </a:p>
        </p:txBody>
      </p:sp>
      <p:sp>
        <p:nvSpPr>
          <p:cNvPr id="12" name="文本框 11">
            <a:extLst>
              <a:ext uri="{FF2B5EF4-FFF2-40B4-BE49-F238E27FC236}">
                <a16:creationId xmlns:a16="http://schemas.microsoft.com/office/drawing/2014/main" id="{174BFF69-0639-3212-3A4B-A9EDC1E9C767}"/>
              </a:ext>
            </a:extLst>
          </p:cNvPr>
          <p:cNvSpPr txBox="1"/>
          <p:nvPr/>
        </p:nvSpPr>
        <p:spPr>
          <a:xfrm>
            <a:off x="5089092" y="2042289"/>
            <a:ext cx="3795269" cy="1781578"/>
          </a:xfrm>
          <a:prstGeom prst="rect">
            <a:avLst/>
          </a:prstGeom>
          <a:noFill/>
        </p:spPr>
        <p:txBody>
          <a:bodyPr wrap="square">
            <a:spAutoFit/>
          </a:bodyPr>
          <a:lstStyle/>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mn-cs"/>
              </a:rPr>
              <a:t>Result </a:t>
            </a:r>
            <a:r>
              <a:rPr lang="en-US" altLang="zh-CN" sz="1500" kern="1200" dirty="0">
                <a:latin typeface="Georgia"/>
                <a:ea typeface="+mn-ea"/>
                <a:cs typeface="+mn-cs"/>
              </a:rPr>
              <a:t>– able to distinguish some intrinsic details in main cluster with varying accuracy due to Gaussian data assumptions</a:t>
            </a:r>
            <a:r>
              <a:rPr lang="en-US" altLang="zh-CN" sz="1500" b="1" kern="1200" dirty="0">
                <a:latin typeface="Georgia"/>
                <a:ea typeface="+mn-ea"/>
                <a:cs typeface="+mn-cs"/>
              </a:rPr>
              <a:t> </a:t>
            </a:r>
            <a:endParaRPr lang="en-US" altLang="zh-CN" sz="1500" kern="1200" dirty="0">
              <a:latin typeface="Georgia"/>
              <a:ea typeface="+mn-ea"/>
              <a:cs typeface="+mn-cs"/>
            </a:endParaRPr>
          </a:p>
          <a:p>
            <a:pPr marL="257175" indent="-257175" defTabSz="685800">
              <a:lnSpc>
                <a:spcPct val="15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16" name="图片 15">
            <a:extLst>
              <a:ext uri="{FF2B5EF4-FFF2-40B4-BE49-F238E27FC236}">
                <a16:creationId xmlns:a16="http://schemas.microsoft.com/office/drawing/2014/main" id="{D141F079-265B-3392-5EFE-C3B9CA2C39B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394700" y="908009"/>
            <a:ext cx="4494603" cy="3701700"/>
          </a:xfrm>
          <a:prstGeom prst="rect">
            <a:avLst/>
          </a:prstGeom>
        </p:spPr>
      </p:pic>
      <p:sp>
        <p:nvSpPr>
          <p:cNvPr id="21" name="星形: 四角 20">
            <a:extLst>
              <a:ext uri="{FF2B5EF4-FFF2-40B4-BE49-F238E27FC236}">
                <a16:creationId xmlns:a16="http://schemas.microsoft.com/office/drawing/2014/main" id="{FBE49647-AFE0-F568-BFBD-341EA09854EC}"/>
              </a:ext>
            </a:extLst>
          </p:cNvPr>
          <p:cNvSpPr/>
          <p:nvPr/>
        </p:nvSpPr>
        <p:spPr>
          <a:xfrm>
            <a:off x="4572000" y="429042"/>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409741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7CB5-F893-D6FF-F0C6-A45D193A710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A5D7A61-AAA9-D3DB-7AB8-455119A4CE3B}"/>
              </a:ext>
            </a:extLst>
          </p:cNvPr>
          <p:cNvSpPr>
            <a:spLocks noGrp="1"/>
          </p:cNvSpPr>
          <p:nvPr>
            <p:ph type="title"/>
          </p:nvPr>
        </p:nvSpPr>
        <p:spPr>
          <a:xfrm>
            <a:off x="194912" y="325582"/>
            <a:ext cx="6864473" cy="671945"/>
          </a:xfrm>
        </p:spPr>
        <p:txBody>
          <a:bodyPr/>
          <a:lstStyle/>
          <a:p>
            <a:r>
              <a:rPr lang="en-US" dirty="0"/>
              <a:t>CONCLUSION &amp; FUTURE RESEARCH DIRECTIONS</a:t>
            </a:r>
          </a:p>
        </p:txBody>
      </p:sp>
      <p:sp>
        <p:nvSpPr>
          <p:cNvPr id="6" name="Footer Placeholder 5">
            <a:extLst>
              <a:ext uri="{FF2B5EF4-FFF2-40B4-BE49-F238E27FC236}">
                <a16:creationId xmlns:a16="http://schemas.microsoft.com/office/drawing/2014/main" id="{E7771837-F8CC-DCAD-B519-C18256D27768}"/>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D3DE4209-E250-2264-68FF-CB82516695AC}"/>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16</a:t>
            </a:fld>
            <a:endParaRPr lang="en-US" kern="1200" dirty="0">
              <a:solidFill>
                <a:srgbClr val="000000"/>
              </a:solidFill>
            </a:endParaRPr>
          </a:p>
        </p:txBody>
      </p:sp>
      <p:sp>
        <p:nvSpPr>
          <p:cNvPr id="11" name="文本框 10">
            <a:extLst>
              <a:ext uri="{FF2B5EF4-FFF2-40B4-BE49-F238E27FC236}">
                <a16:creationId xmlns:a16="http://schemas.microsoft.com/office/drawing/2014/main" id="{A95D0CD7-3D3B-3592-323D-EBC9E77E3E11}"/>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sp>
        <p:nvSpPr>
          <p:cNvPr id="12" name="文本框 11">
            <a:extLst>
              <a:ext uri="{FF2B5EF4-FFF2-40B4-BE49-F238E27FC236}">
                <a16:creationId xmlns:a16="http://schemas.microsoft.com/office/drawing/2014/main" id="{F4744C63-5561-8124-1D18-DA9AB768FDED}"/>
              </a:ext>
            </a:extLst>
          </p:cNvPr>
          <p:cNvSpPr txBox="1"/>
          <p:nvPr/>
        </p:nvSpPr>
        <p:spPr>
          <a:xfrm>
            <a:off x="566059" y="1185039"/>
            <a:ext cx="7962899" cy="3512821"/>
          </a:xfrm>
          <a:prstGeom prst="rect">
            <a:avLst/>
          </a:prstGeom>
          <a:noFill/>
        </p:spPr>
        <p:txBody>
          <a:bodyPr wrap="square">
            <a:spAutoFit/>
          </a:bodyPr>
          <a:lstStyle/>
          <a:p>
            <a:pPr marL="257175" indent="-257175" defTabSz="685800">
              <a:lnSpc>
                <a:spcPct val="150000"/>
              </a:lnSpc>
              <a:buClrTx/>
              <a:buFont typeface="Arial" panose="020B0604020202020204" pitchFamily="34" charset="0"/>
              <a:buChar char="•"/>
            </a:pPr>
            <a:r>
              <a:rPr lang="en-US" altLang="zh-CN" sz="1500" kern="1200" dirty="0">
                <a:latin typeface="Georgia"/>
                <a:ea typeface="+mn-ea"/>
                <a:cs typeface="Courier New" panose="02070309020205020404" pitchFamily="49" charset="0"/>
              </a:rPr>
              <a:t>Based on unsupervised clustering with random Gaia DR3 data, </a:t>
            </a:r>
            <a:r>
              <a:rPr lang="en-US" altLang="zh-CN" sz="1500" b="1" kern="1200" dirty="0">
                <a:latin typeface="Georgia"/>
                <a:ea typeface="+mn-ea"/>
                <a:cs typeface="Courier New" panose="02070309020205020404" pitchFamily="49" charset="0"/>
              </a:rPr>
              <a:t>Gaussian Mixture Modeling (GMM) </a:t>
            </a:r>
            <a:r>
              <a:rPr lang="en-US" altLang="zh-CN" sz="1500" kern="1200" dirty="0">
                <a:latin typeface="Georgia"/>
                <a:ea typeface="+mn-ea"/>
                <a:cs typeface="Courier New" panose="02070309020205020404" pitchFamily="49" charset="0"/>
              </a:rPr>
              <a:t>gave the best result our of the three for reconstructing the Hertzsprung-Russel diagram</a:t>
            </a:r>
          </a:p>
          <a:p>
            <a:pPr marL="600075" lvl="1" indent="-257175" defTabSz="685800">
              <a:lnSpc>
                <a:spcPct val="150000"/>
              </a:lnSpc>
              <a:buClrTx/>
              <a:buFont typeface="Arial" panose="020B0604020202020204" pitchFamily="34" charset="0"/>
              <a:buChar char="•"/>
            </a:pPr>
            <a:r>
              <a:rPr lang="en-US" altLang="zh-CN" sz="1500" kern="1200" dirty="0">
                <a:latin typeface="Georgia"/>
                <a:ea typeface="+mn-ea"/>
                <a:cs typeface="Courier New" panose="02070309020205020404" pitchFamily="49" charset="0"/>
              </a:rPr>
              <a:t>GMM was able to better capture physical properties of stars instead of purely data density</a:t>
            </a:r>
          </a:p>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Future research directions</a:t>
            </a:r>
            <a:r>
              <a:rPr lang="en-US" altLang="zh-CN" sz="1500" kern="1200" dirty="0">
                <a:latin typeface="Georgia"/>
                <a:ea typeface="+mn-ea"/>
                <a:cs typeface="Courier New" panose="02070309020205020404" pitchFamily="49" charset="0"/>
              </a:rPr>
              <a:t> – clustering with more than 10000 stellar data; using more powerful clustering methods</a:t>
            </a:r>
          </a:p>
          <a:p>
            <a:pPr defTabSz="685800">
              <a:lnSpc>
                <a:spcPct val="150000"/>
              </a:lnSpc>
              <a:buClrTx/>
            </a:pPr>
            <a:endParaRPr lang="en-US" altLang="zh-CN" sz="1500" kern="1200" dirty="0">
              <a:latin typeface="Georgia"/>
              <a:ea typeface="+mn-ea"/>
              <a:cs typeface="Courier New" panose="02070309020205020404" pitchFamily="49" charset="0"/>
            </a:endParaRPr>
          </a:p>
          <a:p>
            <a:pPr defTabSz="685800">
              <a:lnSpc>
                <a:spcPct val="150000"/>
              </a:lnSpc>
              <a:buClrTx/>
            </a:pPr>
            <a:endParaRPr lang="en-US" altLang="zh-CN" sz="1500" kern="1200" dirty="0">
              <a:latin typeface="Georgia"/>
              <a:ea typeface="+mn-ea"/>
              <a:cs typeface="Courier New" panose="02070309020205020404" pitchFamily="49" charset="0"/>
            </a:endParaRPr>
          </a:p>
          <a:p>
            <a:pPr defTabSz="685800">
              <a:lnSpc>
                <a:spcPct val="150000"/>
              </a:lnSpc>
              <a:buClrTx/>
            </a:pPr>
            <a:r>
              <a:rPr lang="en-US" altLang="zh-CN" sz="1500" b="1" kern="1200" dirty="0">
                <a:solidFill>
                  <a:srgbClr val="DF1AA0"/>
                </a:solidFill>
                <a:latin typeface="Georgia"/>
                <a:ea typeface="+mn-ea"/>
                <a:cs typeface="Courier New" panose="02070309020205020404" pitchFamily="49" charset="0"/>
              </a:rPr>
              <a:t>Thank you! </a:t>
            </a:r>
          </a:p>
        </p:txBody>
      </p:sp>
      <p:sp>
        <p:nvSpPr>
          <p:cNvPr id="10" name="星形: 四角 9">
            <a:extLst>
              <a:ext uri="{FF2B5EF4-FFF2-40B4-BE49-F238E27FC236}">
                <a16:creationId xmlns:a16="http://schemas.microsoft.com/office/drawing/2014/main" id="{67FE5E40-D2AA-7E44-0011-AC780470BCCB}"/>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549577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5803-32B1-C132-B12A-F3BECF1EC221}"/>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7834B94-BA7D-0F9A-6BE6-E65ABA29544E}"/>
              </a:ext>
            </a:extLst>
          </p:cNvPr>
          <p:cNvSpPr>
            <a:spLocks noGrp="1"/>
          </p:cNvSpPr>
          <p:nvPr>
            <p:ph type="title"/>
          </p:nvPr>
        </p:nvSpPr>
        <p:spPr>
          <a:xfrm>
            <a:off x="194912" y="325582"/>
            <a:ext cx="6864473" cy="671945"/>
          </a:xfrm>
        </p:spPr>
        <p:txBody>
          <a:bodyPr/>
          <a:lstStyle/>
          <a:p>
            <a:r>
              <a:rPr lang="en-US" dirty="0"/>
              <a:t>REFERENCES</a:t>
            </a:r>
          </a:p>
        </p:txBody>
      </p:sp>
      <p:sp>
        <p:nvSpPr>
          <p:cNvPr id="6" name="Footer Placeholder 5">
            <a:extLst>
              <a:ext uri="{FF2B5EF4-FFF2-40B4-BE49-F238E27FC236}">
                <a16:creationId xmlns:a16="http://schemas.microsoft.com/office/drawing/2014/main" id="{1A22E604-AE04-DE97-4FD2-4613E23B312A}"/>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227E9142-E441-51F7-B58E-3DCADE32D92B}"/>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17</a:t>
            </a:fld>
            <a:endParaRPr lang="en-US" kern="1200" dirty="0">
              <a:solidFill>
                <a:srgbClr val="000000"/>
              </a:solidFill>
            </a:endParaRPr>
          </a:p>
        </p:txBody>
      </p:sp>
      <p:sp>
        <p:nvSpPr>
          <p:cNvPr id="12" name="文本框 11">
            <a:extLst>
              <a:ext uri="{FF2B5EF4-FFF2-40B4-BE49-F238E27FC236}">
                <a16:creationId xmlns:a16="http://schemas.microsoft.com/office/drawing/2014/main" id="{340A1407-9C34-5D1A-7CE9-ECA6AD401B1C}"/>
              </a:ext>
            </a:extLst>
          </p:cNvPr>
          <p:cNvSpPr txBox="1"/>
          <p:nvPr/>
        </p:nvSpPr>
        <p:spPr>
          <a:xfrm>
            <a:off x="590551" y="997527"/>
            <a:ext cx="7962899" cy="3828612"/>
          </a:xfrm>
          <a:prstGeom prst="rect">
            <a:avLst/>
          </a:prstGeom>
          <a:noFill/>
        </p:spPr>
        <p:txBody>
          <a:bodyPr wrap="square">
            <a:spAutoFit/>
          </a:bodyPr>
          <a:lstStyle/>
          <a:p>
            <a:pPr marL="214313" indent="-214313" defTabSz="685800">
              <a:lnSpc>
                <a:spcPct val="150000"/>
              </a:lnSpc>
              <a:buClrTx/>
              <a:buFont typeface="Arial" panose="020B0604020202020204" pitchFamily="34" charset="0"/>
              <a:buChar char="•"/>
            </a:pPr>
            <a:r>
              <a:rPr lang="en-US" altLang="zh-CN" sz="1350" kern="1200" dirty="0">
                <a:latin typeface="Georgia"/>
                <a:ea typeface="+mn-ea"/>
                <a:cs typeface="+mn-cs"/>
              </a:rPr>
              <a:t>Amelia Robles </a:t>
            </a:r>
            <a:r>
              <a:rPr lang="en-US" altLang="zh-CN" sz="1350" kern="1200" dirty="0" err="1">
                <a:latin typeface="Georgia"/>
                <a:ea typeface="+mn-ea"/>
                <a:cs typeface="+mn-cs"/>
              </a:rPr>
              <a:t>Delgaro</a:t>
            </a:r>
            <a:r>
              <a:rPr lang="en-US" altLang="zh-CN" sz="1350" kern="1200" dirty="0">
                <a:latin typeface="Georgia"/>
                <a:ea typeface="+mn-ea"/>
                <a:cs typeface="+mn-cs"/>
              </a:rPr>
              <a:t> (</a:t>
            </a:r>
            <a:r>
              <a:rPr lang="en-US" altLang="zh-CN" sz="1350" i="1" kern="1200" dirty="0" err="1">
                <a:latin typeface="Georgia"/>
                <a:ea typeface="+mn-ea"/>
                <a:cs typeface="+mn-cs"/>
              </a:rPr>
              <a:t>ameliarbls</a:t>
            </a:r>
            <a:r>
              <a:rPr lang="en-US" altLang="zh-CN" sz="1350" kern="1200" dirty="0">
                <a:latin typeface="Georgia"/>
                <a:ea typeface="+mn-ea"/>
                <a:cs typeface="+mn-cs"/>
              </a:rPr>
              <a:t>), </a:t>
            </a:r>
            <a:r>
              <a:rPr lang="en-US" altLang="zh-CN" sz="1350" kern="1200" dirty="0">
                <a:latin typeface="Georgia"/>
                <a:ea typeface="+mn-ea"/>
                <a:cs typeface="+mn-cs"/>
                <a:hlinkClick r:id="rId3"/>
              </a:rPr>
              <a:t>Gaia Hertzsprung-Russel Diagram</a:t>
            </a:r>
            <a:r>
              <a:rPr lang="en-US" altLang="zh-CN" sz="1350" kern="1200" dirty="0">
                <a:latin typeface="Georgia"/>
                <a:ea typeface="+mn-ea"/>
                <a:cs typeface="+mn-cs"/>
              </a:rPr>
              <a:t>, 2026, GitHub</a:t>
            </a:r>
          </a:p>
          <a:p>
            <a:pPr marL="214313" indent="-214313" defTabSz="685800">
              <a:lnSpc>
                <a:spcPct val="150000"/>
              </a:lnSpc>
              <a:buClrTx/>
              <a:buFont typeface="Arial" panose="020B0604020202020204" pitchFamily="34" charset="0"/>
              <a:buChar char="•"/>
            </a:pPr>
            <a:r>
              <a:rPr lang="en-US" altLang="zh-CN" sz="1350" kern="1200" dirty="0">
                <a:latin typeface="Georgia"/>
                <a:ea typeface="+mn-ea"/>
                <a:cs typeface="+mn-cs"/>
              </a:rPr>
              <a:t>Rohan Paul (</a:t>
            </a:r>
            <a:r>
              <a:rPr lang="en-US" altLang="zh-CN" sz="1350" i="1" kern="1200" dirty="0" err="1">
                <a:latin typeface="Georgia"/>
                <a:ea typeface="+mn-ea"/>
                <a:cs typeface="+mn-cs"/>
              </a:rPr>
              <a:t>rohanpauldev</a:t>
            </a:r>
            <a:r>
              <a:rPr lang="en-US" altLang="zh-CN" sz="1350" kern="1200" dirty="0">
                <a:latin typeface="Georgia"/>
                <a:ea typeface="+mn-ea"/>
                <a:cs typeface="+mn-cs"/>
              </a:rPr>
              <a:t>), </a:t>
            </a:r>
            <a:r>
              <a:rPr lang="zh-CN" altLang="zh-CN" sz="1350" kern="1200" dirty="0">
                <a:latin typeface="Georgia"/>
                <a:ea typeface="+mn-ea"/>
                <a:cs typeface="+mn-cs"/>
                <a:hlinkClick r:id="rId4"/>
              </a:rPr>
              <a:t>Exploring Stellar Populations Using the Hertzsprung–Russell Diagram and Clustering Analysis of Gaia DR3 Data</a:t>
            </a:r>
            <a:r>
              <a:rPr lang="en-US" altLang="zh-CN" sz="1350" kern="1200" dirty="0">
                <a:latin typeface="Georgia"/>
                <a:ea typeface="+mn-ea"/>
                <a:cs typeface="+mn-cs"/>
              </a:rPr>
              <a:t>, 2026, GitHub</a:t>
            </a:r>
            <a:endParaRPr lang="zh-CN" altLang="zh-CN" sz="1350" kern="1200" dirty="0">
              <a:latin typeface="Georgia"/>
              <a:ea typeface="+mn-ea"/>
              <a:cs typeface="+mn-cs"/>
            </a:endParaRPr>
          </a:p>
          <a:p>
            <a:pPr marL="214313" indent="-214313" defTabSz="685800">
              <a:lnSpc>
                <a:spcPct val="150000"/>
              </a:lnSpc>
              <a:buClrTx/>
              <a:buFont typeface="Arial" panose="020B0604020202020204" pitchFamily="34" charset="0"/>
              <a:buChar char="•"/>
            </a:pPr>
            <a:r>
              <a:rPr lang="zh-CN" altLang="zh-CN" sz="1350" kern="1200" dirty="0">
                <a:latin typeface="Georgia"/>
                <a:ea typeface="+mn-ea"/>
                <a:cs typeface="+mn-cs"/>
              </a:rPr>
              <a:t>Xiaowei Ou, Lina Necib, Anna Frebel, </a:t>
            </a:r>
            <a:r>
              <a:rPr lang="zh-CN" altLang="zh-CN" sz="1350" kern="1200" dirty="0">
                <a:latin typeface="Georgia"/>
                <a:ea typeface="+mn-ea"/>
                <a:cs typeface="+mn-cs"/>
                <a:hlinkClick r:id="rId5"/>
              </a:rPr>
              <a:t>Robust clustering of the local Milky Way stellar kinematic substructures with </a:t>
            </a:r>
            <a:r>
              <a:rPr lang="zh-CN" altLang="zh-CN" sz="1350" i="1" kern="1200" dirty="0">
                <a:latin typeface="Georgia"/>
                <a:ea typeface="+mn-ea"/>
                <a:cs typeface="+mn-cs"/>
                <a:hlinkClick r:id="rId5"/>
              </a:rPr>
              <a:t>Gaia</a:t>
            </a:r>
            <a:r>
              <a:rPr lang="zh-CN" altLang="zh-CN" sz="1350" kern="1200" dirty="0">
                <a:latin typeface="Georgia"/>
                <a:ea typeface="+mn-ea"/>
                <a:cs typeface="+mn-cs"/>
                <a:hlinkClick r:id="rId5"/>
              </a:rPr>
              <a:t> eDR3</a:t>
            </a:r>
            <a:r>
              <a:rPr lang="zh-CN" altLang="zh-CN" sz="1350" kern="1200" dirty="0">
                <a:latin typeface="Georgia"/>
                <a:ea typeface="+mn-ea"/>
                <a:cs typeface="+mn-cs"/>
              </a:rPr>
              <a:t>, </a:t>
            </a:r>
            <a:r>
              <a:rPr lang="zh-CN" altLang="zh-CN" sz="1350" i="1" kern="1200" dirty="0">
                <a:latin typeface="Georgia"/>
                <a:ea typeface="+mn-ea"/>
                <a:cs typeface="+mn-cs"/>
              </a:rPr>
              <a:t>Monthly Notices of the Royal Astronomical Society</a:t>
            </a:r>
            <a:r>
              <a:rPr lang="zh-CN" altLang="zh-CN" sz="1350" kern="1200" dirty="0">
                <a:latin typeface="Georgia"/>
                <a:ea typeface="+mn-ea"/>
                <a:cs typeface="+mn-cs"/>
              </a:rPr>
              <a:t>, Volume 521, Issue 2, May 2023, Pages 2623–2648</a:t>
            </a:r>
            <a:r>
              <a:rPr lang="en-US" altLang="zh-CN" sz="1350" kern="1200" dirty="0">
                <a:latin typeface="Georgia"/>
                <a:ea typeface="+mn-ea"/>
                <a:cs typeface="+mn-cs"/>
              </a:rPr>
              <a:t> </a:t>
            </a:r>
          </a:p>
          <a:p>
            <a:pPr marL="214313" indent="-214313" defTabSz="685800">
              <a:lnSpc>
                <a:spcPct val="150000"/>
              </a:lnSpc>
              <a:buClrTx/>
              <a:buFont typeface="Arial" panose="020B0604020202020204" pitchFamily="34" charset="0"/>
              <a:buChar char="•"/>
            </a:pPr>
            <a:r>
              <a:rPr lang="en-US" altLang="zh-CN" sz="1350" kern="1200" dirty="0">
                <a:latin typeface="Georgia"/>
                <a:ea typeface="+mn-ea"/>
                <a:cs typeface="+mn-cs"/>
              </a:rPr>
              <a:t>Emily L. Hunt, Sabrine </a:t>
            </a:r>
            <a:r>
              <a:rPr lang="en-US" altLang="zh-CN" sz="1350" kern="1200" dirty="0" err="1">
                <a:latin typeface="Georgia"/>
                <a:ea typeface="+mn-ea"/>
                <a:cs typeface="+mn-cs"/>
              </a:rPr>
              <a:t>Reffert</a:t>
            </a:r>
            <a:r>
              <a:rPr lang="en-US" altLang="zh-CN" sz="1350" kern="1200" dirty="0">
                <a:latin typeface="Georgia"/>
                <a:ea typeface="+mn-ea"/>
                <a:cs typeface="+mn-cs"/>
              </a:rPr>
              <a:t>, </a:t>
            </a:r>
            <a:r>
              <a:rPr lang="zh-CN" altLang="zh-CN" sz="1350" kern="1200" dirty="0">
                <a:latin typeface="Georgia"/>
                <a:ea typeface="+mn-ea"/>
                <a:cs typeface="+mn-cs"/>
                <a:hlinkClick r:id="rId6" tooltip="You have access to this article"/>
              </a:rPr>
              <a:t>Improving the open cluster census - I. Comparison of clustering algorithms applied to </a:t>
            </a:r>
            <a:r>
              <a:rPr lang="zh-CN" altLang="zh-CN" sz="1350" i="1" kern="1200" dirty="0">
                <a:latin typeface="Georgia"/>
                <a:ea typeface="+mn-ea"/>
                <a:cs typeface="+mn-cs"/>
                <a:hlinkClick r:id="rId6" tooltip="You have access to this article"/>
              </a:rPr>
              <a:t>Gaia</a:t>
            </a:r>
            <a:r>
              <a:rPr lang="zh-CN" altLang="zh-CN" sz="1350" kern="1200" dirty="0">
                <a:latin typeface="Georgia"/>
                <a:ea typeface="+mn-ea"/>
                <a:cs typeface="+mn-cs"/>
                <a:hlinkClick r:id="rId6" tooltip="You have access to this article"/>
              </a:rPr>
              <a:t> DR2 data</a:t>
            </a:r>
            <a:r>
              <a:rPr lang="en-US" altLang="zh-CN" sz="1350" kern="1200" dirty="0">
                <a:latin typeface="Georgia"/>
                <a:ea typeface="+mn-ea"/>
                <a:cs typeface="+mn-cs"/>
              </a:rPr>
              <a:t>, February 2021, A&amp;A, 646 (2021) A104</a:t>
            </a:r>
          </a:p>
          <a:p>
            <a:pPr marL="214313" indent="-214313" defTabSz="685800">
              <a:lnSpc>
                <a:spcPct val="150000"/>
              </a:lnSpc>
              <a:buClrTx/>
              <a:buFont typeface="Arial" panose="020B0604020202020204" pitchFamily="34" charset="0"/>
              <a:buChar char="•"/>
            </a:pPr>
            <a:r>
              <a:rPr lang="en-US" altLang="zh-CN" sz="1350" kern="1200" dirty="0">
                <a:latin typeface="Georgia"/>
                <a:ea typeface="+mn-ea"/>
                <a:cs typeface="+mn-cs"/>
              </a:rPr>
              <a:t>L. </a:t>
            </a:r>
            <a:r>
              <a:rPr lang="zh-CN" altLang="zh-CN" sz="1350" kern="1200" dirty="0">
                <a:latin typeface="Georgia"/>
                <a:ea typeface="+mn-ea"/>
                <a:cs typeface="+mn-cs"/>
              </a:rPr>
              <a:t>Lindegren</a:t>
            </a:r>
            <a:r>
              <a:rPr lang="en-US" altLang="zh-CN" sz="1350" kern="1200" dirty="0">
                <a:latin typeface="Georgia"/>
                <a:ea typeface="+mn-ea"/>
                <a:cs typeface="+mn-cs"/>
              </a:rPr>
              <a:t>,</a:t>
            </a:r>
            <a:r>
              <a:rPr lang="zh-CN" altLang="zh-CN" sz="1350" kern="1200" dirty="0">
                <a:latin typeface="Georgia"/>
                <a:ea typeface="+mn-ea"/>
                <a:cs typeface="+mn-cs"/>
              </a:rPr>
              <a:t> </a:t>
            </a:r>
            <a:r>
              <a:rPr lang="zh-CN" altLang="zh-CN" sz="1350" kern="1200" dirty="0">
                <a:latin typeface="Georgia"/>
                <a:ea typeface="+mn-ea"/>
                <a:cs typeface="+mn-cs"/>
                <a:hlinkClick r:id="rId7"/>
              </a:rPr>
              <a:t>Re-normalising the astrometric chi-square in</a:t>
            </a:r>
            <a:r>
              <a:rPr lang="en-US" altLang="zh-CN" sz="1500" kern="1200" dirty="0">
                <a:latin typeface="Georgia"/>
                <a:ea typeface="+mn-ea"/>
                <a:cs typeface="+mn-cs"/>
                <a:hlinkClick r:id="rId7"/>
              </a:rPr>
              <a:t> </a:t>
            </a:r>
            <a:r>
              <a:rPr lang="zh-CN" altLang="zh-CN" sz="1350" kern="1200" dirty="0">
                <a:latin typeface="Georgia"/>
                <a:ea typeface="+mn-ea"/>
                <a:cs typeface="+mn-cs"/>
                <a:hlinkClick r:id="rId7"/>
              </a:rPr>
              <a:t>Gaia DR2</a:t>
            </a:r>
            <a:r>
              <a:rPr lang="zh-CN" altLang="zh-CN" sz="1350" kern="1200" dirty="0">
                <a:latin typeface="Georgia"/>
                <a:ea typeface="+mn-ea"/>
                <a:cs typeface="+mn-cs"/>
              </a:rPr>
              <a:t>, </a:t>
            </a:r>
            <a:r>
              <a:rPr lang="en-US" altLang="zh-CN" sz="1350" kern="1200" dirty="0">
                <a:latin typeface="Georgia"/>
                <a:ea typeface="+mn-ea"/>
                <a:cs typeface="+mn-cs"/>
              </a:rPr>
              <a:t>2018, </a:t>
            </a:r>
            <a:r>
              <a:rPr lang="zh-CN" altLang="zh-CN" sz="1350" kern="1200" dirty="0">
                <a:latin typeface="Georgia"/>
                <a:ea typeface="+mn-ea"/>
                <a:cs typeface="+mn-cs"/>
              </a:rPr>
              <a:t>GAIA-C3-TN-LU-LL-12</a:t>
            </a:r>
            <a:r>
              <a:rPr lang="en-US" altLang="zh-CN" sz="1350" kern="1200" dirty="0">
                <a:latin typeface="Georgia"/>
                <a:ea typeface="+mn-ea"/>
                <a:cs typeface="+mn-cs"/>
              </a:rPr>
              <a:t> </a:t>
            </a:r>
          </a:p>
          <a:p>
            <a:pPr marL="214313" indent="-214313" defTabSz="685800">
              <a:lnSpc>
                <a:spcPct val="150000"/>
              </a:lnSpc>
              <a:buClrTx/>
              <a:buFont typeface="Arial" panose="020B0604020202020204" pitchFamily="34" charset="0"/>
              <a:buChar char="•"/>
            </a:pPr>
            <a:r>
              <a:rPr lang="en-US" altLang="zh-CN" sz="1350" kern="1200" dirty="0">
                <a:latin typeface="Georgia"/>
                <a:ea typeface="+mn-ea"/>
                <a:cs typeface="Courier New" panose="02070309020205020404" pitchFamily="49" charset="0"/>
              </a:rPr>
              <a:t>Anne Helmenstine, </a:t>
            </a:r>
            <a:r>
              <a:rPr lang="en-US" altLang="zh-CN" sz="1350" kern="1200" dirty="0">
                <a:latin typeface="Georgia"/>
                <a:ea typeface="+mn-ea"/>
                <a:cs typeface="Courier New" panose="02070309020205020404" pitchFamily="49" charset="0"/>
                <a:hlinkClick r:id="rId8"/>
              </a:rPr>
              <a:t>Hertzsprung-Russel Diagram in Astronomy</a:t>
            </a:r>
            <a:r>
              <a:rPr lang="en-US" altLang="zh-CN" sz="1350" kern="1200" dirty="0">
                <a:latin typeface="Georgia"/>
                <a:ea typeface="+mn-ea"/>
                <a:cs typeface="Courier New" panose="02070309020205020404" pitchFamily="49" charset="0"/>
              </a:rPr>
              <a:t>, Science Notes Posts, Astronomy, April 2025</a:t>
            </a:r>
          </a:p>
        </p:txBody>
      </p:sp>
      <p:sp>
        <p:nvSpPr>
          <p:cNvPr id="10" name="星形: 四角 9">
            <a:extLst>
              <a:ext uri="{FF2B5EF4-FFF2-40B4-BE49-F238E27FC236}">
                <a16:creationId xmlns:a16="http://schemas.microsoft.com/office/drawing/2014/main" id="{0F434DA5-1860-7732-4188-D9F61B47ED68}"/>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1998339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E397D-D9C2-7BC6-BD1A-ECCA818CF03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ADF8FE9-A83C-5CF7-E4EA-5CF7E8292B48}"/>
              </a:ext>
            </a:extLst>
          </p:cNvPr>
          <p:cNvSpPr>
            <a:spLocks noGrp="1"/>
          </p:cNvSpPr>
          <p:nvPr>
            <p:ph type="title"/>
          </p:nvPr>
        </p:nvSpPr>
        <p:spPr>
          <a:xfrm>
            <a:off x="194912" y="325582"/>
            <a:ext cx="5982731" cy="671945"/>
          </a:xfrm>
        </p:spPr>
        <p:txBody>
          <a:bodyPr/>
          <a:lstStyle/>
          <a:p>
            <a:r>
              <a:rPr lang="en-US" dirty="0"/>
              <a:t>EXTRA: K-MEANS CLUSTERING – CHOICE OF K </a:t>
            </a:r>
          </a:p>
        </p:txBody>
      </p:sp>
      <p:sp>
        <p:nvSpPr>
          <p:cNvPr id="6" name="Footer Placeholder 5">
            <a:extLst>
              <a:ext uri="{FF2B5EF4-FFF2-40B4-BE49-F238E27FC236}">
                <a16:creationId xmlns:a16="http://schemas.microsoft.com/office/drawing/2014/main" id="{96A17F21-F6E8-7571-C138-A73990715C9F}"/>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74005670-CFD2-9E90-1730-836DEC2D5B47}"/>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18</a:t>
            </a:fld>
            <a:endParaRPr lang="en-US" kern="1200" dirty="0">
              <a:solidFill>
                <a:srgbClr val="000000"/>
              </a:solidFill>
            </a:endParaRPr>
          </a:p>
        </p:txBody>
      </p:sp>
      <p:sp>
        <p:nvSpPr>
          <p:cNvPr id="11" name="文本框 10">
            <a:extLst>
              <a:ext uri="{FF2B5EF4-FFF2-40B4-BE49-F238E27FC236}">
                <a16:creationId xmlns:a16="http://schemas.microsoft.com/office/drawing/2014/main" id="{82D340F0-8B60-3D9E-F4FD-B2A1EEF38C83}"/>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4" name="图片 3">
            <a:extLst>
              <a:ext uri="{FF2B5EF4-FFF2-40B4-BE49-F238E27FC236}">
                <a16:creationId xmlns:a16="http://schemas.microsoft.com/office/drawing/2014/main" id="{A5C58591-5457-0071-530E-9665DEE6955C}"/>
              </a:ext>
            </a:extLst>
          </p:cNvPr>
          <p:cNvPicPr>
            <a:picLocks noChangeAspect="1"/>
          </p:cNvPicPr>
          <p:nvPr/>
        </p:nvPicPr>
        <p:blipFill>
          <a:blip r:embed="rId3">
            <a:extLst>
              <a:ext uri="{28A0092B-C50C-407E-A947-70E740481C1C}">
                <a14:useLocalDpi xmlns:a14="http://schemas.microsoft.com/office/drawing/2010/main" val="0"/>
              </a:ext>
            </a:extLst>
          </a:blip>
          <a:srcRect r="49134"/>
          <a:stretch>
            <a:fillRect/>
          </a:stretch>
        </p:blipFill>
        <p:spPr>
          <a:xfrm>
            <a:off x="322540" y="997526"/>
            <a:ext cx="5222411" cy="3367646"/>
          </a:xfrm>
          <a:prstGeom prst="rect">
            <a:avLst/>
          </a:prstGeom>
        </p:spPr>
      </p:pic>
      <p:cxnSp>
        <p:nvCxnSpPr>
          <p:cNvPr id="3" name="直接连接符 2">
            <a:extLst>
              <a:ext uri="{FF2B5EF4-FFF2-40B4-BE49-F238E27FC236}">
                <a16:creationId xmlns:a16="http://schemas.microsoft.com/office/drawing/2014/main" id="{3F318853-DD15-5296-0456-ECE811B10BAF}"/>
              </a:ext>
            </a:extLst>
          </p:cNvPr>
          <p:cNvCxnSpPr>
            <a:cxnSpLocks/>
          </p:cNvCxnSpPr>
          <p:nvPr/>
        </p:nvCxnSpPr>
        <p:spPr>
          <a:xfrm>
            <a:off x="1255862" y="1435407"/>
            <a:ext cx="651519" cy="119349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74D48729-1968-12FB-D37C-8062EA911384}"/>
              </a:ext>
            </a:extLst>
          </p:cNvPr>
          <p:cNvSpPr txBox="1"/>
          <p:nvPr/>
        </p:nvSpPr>
        <p:spPr>
          <a:xfrm>
            <a:off x="5769429" y="725908"/>
            <a:ext cx="3004703" cy="4176464"/>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r>
              <a:rPr lang="en-US" altLang="zh-CN" sz="1500" kern="1200" dirty="0">
                <a:latin typeface="Georgia"/>
                <a:ea typeface="+mn-ea"/>
                <a:cs typeface="Courier New" panose="02070309020205020404" pitchFamily="49" charset="0"/>
              </a:rPr>
              <a:t>Code from </a:t>
            </a:r>
            <a:r>
              <a:rPr lang="en-US" altLang="zh-CN" sz="1500" kern="1200" dirty="0">
                <a:latin typeface="Georgia"/>
                <a:ea typeface="+mn-ea"/>
                <a:cs typeface="Courier New" panose="02070309020205020404" pitchFamily="49" charset="0"/>
                <a:hlinkClick r:id="rId4"/>
              </a:rPr>
              <a:t>Rohan Paul</a:t>
            </a:r>
            <a:r>
              <a:rPr lang="en-US" altLang="zh-CN" sz="1500" kern="1200" dirty="0">
                <a:latin typeface="Georgia"/>
                <a:ea typeface="+mn-ea"/>
                <a:cs typeface="Courier New" panose="02070309020205020404" pitchFamily="49" charset="0"/>
              </a:rPr>
              <a:t>’s GitHub project</a:t>
            </a:r>
          </a:p>
          <a:p>
            <a:pPr marL="257175" indent="-257175" defTabSz="685800">
              <a:lnSpc>
                <a:spcPct val="20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Elbow method </a:t>
            </a:r>
            <a:r>
              <a:rPr lang="en-US" altLang="zh-CN" sz="1500" kern="1200" dirty="0">
                <a:latin typeface="Georgia"/>
                <a:ea typeface="+mn-ea"/>
                <a:cs typeface="Courier New" panose="02070309020205020404" pitchFamily="49" charset="0"/>
              </a:rPr>
              <a:t>– runs K-means for range of K values and plots sum of squared distances from point to centroid (inertia)</a:t>
            </a:r>
          </a:p>
          <a:p>
            <a:pPr marL="257175" indent="-257175" defTabSz="685800">
              <a:lnSpc>
                <a:spcPct val="200000"/>
              </a:lnSpc>
              <a:buClrTx/>
              <a:buFont typeface="Arial" panose="020B0604020202020204" pitchFamily="34" charset="0"/>
              <a:buChar char="•"/>
            </a:pPr>
            <a:r>
              <a:rPr lang="en-US" altLang="zh-CN" sz="1500" b="1" kern="1200" dirty="0">
                <a:solidFill>
                  <a:srgbClr val="DF1AA0"/>
                </a:solidFill>
                <a:latin typeface="Georgia"/>
                <a:ea typeface="+mn-ea"/>
                <a:cs typeface="Courier New" panose="02070309020205020404" pitchFamily="49" charset="0"/>
              </a:rPr>
              <a:t>k = 3</a:t>
            </a:r>
          </a:p>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sp>
        <p:nvSpPr>
          <p:cNvPr id="24" name="星形: 四角 23">
            <a:extLst>
              <a:ext uri="{FF2B5EF4-FFF2-40B4-BE49-F238E27FC236}">
                <a16:creationId xmlns:a16="http://schemas.microsoft.com/office/drawing/2014/main" id="{B06B7D1C-D3B0-2BC2-7CF2-CAAEA5906DE8}"/>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98900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69A8E-4398-197B-7649-BE4A90A14EAC}"/>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CF1BA2AA-6381-8253-0609-1E88400386BD}"/>
              </a:ext>
            </a:extLst>
          </p:cNvPr>
          <p:cNvSpPr>
            <a:spLocks noGrp="1"/>
          </p:cNvSpPr>
          <p:nvPr>
            <p:ph type="title"/>
          </p:nvPr>
        </p:nvSpPr>
        <p:spPr>
          <a:xfrm>
            <a:off x="194912" y="325582"/>
            <a:ext cx="6996463" cy="671945"/>
          </a:xfrm>
        </p:spPr>
        <p:txBody>
          <a:bodyPr/>
          <a:lstStyle/>
          <a:p>
            <a:r>
              <a:rPr lang="en-US" altLang="zh-CN" dirty="0"/>
              <a:t>EXTRA: </a:t>
            </a:r>
            <a:r>
              <a:rPr lang="en-US" dirty="0"/>
              <a:t>GMM CLUSTERING – CHOOSING N</a:t>
            </a:r>
          </a:p>
        </p:txBody>
      </p:sp>
      <p:sp>
        <p:nvSpPr>
          <p:cNvPr id="6" name="Footer Placeholder 5">
            <a:extLst>
              <a:ext uri="{FF2B5EF4-FFF2-40B4-BE49-F238E27FC236}">
                <a16:creationId xmlns:a16="http://schemas.microsoft.com/office/drawing/2014/main" id="{7392AB5B-6752-C194-6B1E-831C1B6A0710}"/>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323DFBB0-1320-6DEC-E530-FDC876B2DD54}"/>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19</a:t>
            </a:fld>
            <a:endParaRPr lang="en-US" kern="1200" dirty="0">
              <a:solidFill>
                <a:srgbClr val="000000"/>
              </a:solidFill>
            </a:endParaRPr>
          </a:p>
        </p:txBody>
      </p:sp>
      <p:sp>
        <p:nvSpPr>
          <p:cNvPr id="11" name="文本框 10">
            <a:extLst>
              <a:ext uri="{FF2B5EF4-FFF2-40B4-BE49-F238E27FC236}">
                <a16:creationId xmlns:a16="http://schemas.microsoft.com/office/drawing/2014/main" id="{335A35D0-0936-5D8B-98A5-1855B52A7318}"/>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sp>
        <p:nvSpPr>
          <p:cNvPr id="3" name="文本框 2">
            <a:extLst>
              <a:ext uri="{FF2B5EF4-FFF2-40B4-BE49-F238E27FC236}">
                <a16:creationId xmlns:a16="http://schemas.microsoft.com/office/drawing/2014/main" id="{2DD696CA-26C0-5609-4C1F-E6F715A43972}"/>
              </a:ext>
            </a:extLst>
          </p:cNvPr>
          <p:cNvSpPr txBox="1"/>
          <p:nvPr/>
        </p:nvSpPr>
        <p:spPr>
          <a:xfrm>
            <a:off x="5689023" y="1418405"/>
            <a:ext cx="3004703" cy="2329805"/>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BIC – </a:t>
            </a:r>
            <a:r>
              <a:rPr lang="en-US" altLang="zh-CN" sz="1500" kern="1200" dirty="0">
                <a:latin typeface="Georgia"/>
                <a:ea typeface="+mn-ea"/>
                <a:cs typeface="Courier New" panose="02070309020205020404" pitchFamily="49" charset="0"/>
              </a:rPr>
              <a:t>statistical tool used to choose best model for data from range of n </a:t>
            </a:r>
          </a:p>
          <a:p>
            <a:pPr marL="257175" indent="-257175" defTabSz="685800">
              <a:lnSpc>
                <a:spcPct val="200000"/>
              </a:lnSpc>
              <a:buClrTx/>
              <a:buFont typeface="Arial" panose="020B0604020202020204" pitchFamily="34" charset="0"/>
              <a:buChar char="•"/>
            </a:pPr>
            <a:r>
              <a:rPr lang="en-US" altLang="zh-CN" sz="1500" kern="1200" dirty="0">
                <a:latin typeface="Georgia"/>
                <a:ea typeface="+mn-ea"/>
                <a:cs typeface="Courier New" panose="02070309020205020404" pitchFamily="49" charset="0"/>
              </a:rPr>
              <a:t>Repeated trials with subsets of data revealed </a:t>
            </a:r>
            <a:r>
              <a:rPr lang="en-US" altLang="zh-CN" sz="1500" kern="1200" dirty="0">
                <a:solidFill>
                  <a:srgbClr val="DF1AA0"/>
                </a:solidFill>
                <a:latin typeface="Georgia"/>
                <a:ea typeface="+mn-ea"/>
                <a:cs typeface="Courier New" panose="02070309020205020404" pitchFamily="49" charset="0"/>
              </a:rPr>
              <a:t>n=5</a:t>
            </a:r>
          </a:p>
        </p:txBody>
      </p:sp>
      <p:sp>
        <p:nvSpPr>
          <p:cNvPr id="10" name="星形: 四角 9">
            <a:extLst>
              <a:ext uri="{FF2B5EF4-FFF2-40B4-BE49-F238E27FC236}">
                <a16:creationId xmlns:a16="http://schemas.microsoft.com/office/drawing/2014/main" id="{A37DB116-63CB-9759-88CA-CC02E1626BA9}"/>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pic>
        <p:nvPicPr>
          <p:cNvPr id="5" name="图片 4">
            <a:extLst>
              <a:ext uri="{FF2B5EF4-FFF2-40B4-BE49-F238E27FC236}">
                <a16:creationId xmlns:a16="http://schemas.microsoft.com/office/drawing/2014/main" id="{785AD142-2781-AF54-2941-2F68C69AC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059" y="1337557"/>
            <a:ext cx="4905726" cy="2675333"/>
          </a:xfrm>
          <a:prstGeom prst="rect">
            <a:avLst/>
          </a:prstGeom>
        </p:spPr>
      </p:pic>
    </p:spTree>
    <p:extLst>
      <p:ext uri="{BB962C8B-B14F-4D97-AF65-F5344CB8AC3E}">
        <p14:creationId xmlns:p14="http://schemas.microsoft.com/office/powerpoint/2010/main" val="2784181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F9887-A173-13B2-2596-DBB89EBF42E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03762D6-B18B-73C5-A8E0-EAC5E7D57C5C}"/>
              </a:ext>
            </a:extLst>
          </p:cNvPr>
          <p:cNvSpPr/>
          <p:nvPr/>
        </p:nvSpPr>
        <p:spPr>
          <a:xfrm>
            <a:off x="0" y="0"/>
            <a:ext cx="9144000" cy="325582"/>
          </a:xfrm>
          <a:prstGeom prst="rect">
            <a:avLst/>
          </a:prstGeom>
          <a:solidFill>
            <a:schemeClr val="bg1"/>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CA"/>
          </a:p>
        </p:txBody>
      </p:sp>
      <p:pic>
        <p:nvPicPr>
          <p:cNvPr id="15" name="Picture 14">
            <a:extLst>
              <a:ext uri="{FF2B5EF4-FFF2-40B4-BE49-F238E27FC236}">
                <a16:creationId xmlns:a16="http://schemas.microsoft.com/office/drawing/2014/main" id="{7BBEA86A-297C-3D2D-AE3F-5505382F1A55}"/>
              </a:ext>
            </a:extLst>
          </p:cNvPr>
          <p:cNvPicPr>
            <a:picLocks noChangeAspect="1"/>
          </p:cNvPicPr>
          <p:nvPr/>
        </p:nvPicPr>
        <p:blipFill>
          <a:blip r:embed="rId2">
            <a:alphaModFix amt="34000"/>
          </a:blip>
          <a:stretch>
            <a:fillRect/>
          </a:stretch>
        </p:blipFill>
        <p:spPr>
          <a:xfrm>
            <a:off x="0" y="0"/>
            <a:ext cx="9144000" cy="5143500"/>
          </a:xfrm>
          <a:prstGeom prst="rect">
            <a:avLst/>
          </a:prstGeom>
        </p:spPr>
      </p:pic>
      <p:sp>
        <p:nvSpPr>
          <p:cNvPr id="9" name="Title 8">
            <a:extLst>
              <a:ext uri="{FF2B5EF4-FFF2-40B4-BE49-F238E27FC236}">
                <a16:creationId xmlns:a16="http://schemas.microsoft.com/office/drawing/2014/main" id="{830BF228-79D5-0E65-DF74-523304670312}"/>
              </a:ext>
            </a:extLst>
          </p:cNvPr>
          <p:cNvSpPr>
            <a:spLocks noGrp="1"/>
          </p:cNvSpPr>
          <p:nvPr>
            <p:ph type="title"/>
          </p:nvPr>
        </p:nvSpPr>
        <p:spPr>
          <a:xfrm>
            <a:off x="123068" y="83919"/>
            <a:ext cx="8677297" cy="671945"/>
          </a:xfrm>
        </p:spPr>
        <p:txBody>
          <a:bodyPr/>
          <a:lstStyle/>
          <a:p>
            <a:r>
              <a:rPr lang="en-US" u="sng" dirty="0"/>
              <a:t>Meet The Team!</a:t>
            </a:r>
          </a:p>
        </p:txBody>
      </p:sp>
      <p:sp>
        <p:nvSpPr>
          <p:cNvPr id="18" name="Rectangle 17">
            <a:extLst>
              <a:ext uri="{FF2B5EF4-FFF2-40B4-BE49-F238E27FC236}">
                <a16:creationId xmlns:a16="http://schemas.microsoft.com/office/drawing/2014/main" id="{B9F4E01C-A366-7CEF-BA8E-56ECF6494EB3}"/>
              </a:ext>
            </a:extLst>
          </p:cNvPr>
          <p:cNvSpPr/>
          <p:nvPr/>
        </p:nvSpPr>
        <p:spPr>
          <a:xfrm>
            <a:off x="0" y="0"/>
            <a:ext cx="9144000" cy="5143500"/>
          </a:xfrm>
          <a:prstGeom prst="rect">
            <a:avLst/>
          </a:prstGeom>
          <a:solidFill>
            <a:schemeClr val="accent1">
              <a:alpha val="1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CA" dirty="0"/>
          </a:p>
        </p:txBody>
      </p:sp>
      <p:pic>
        <p:nvPicPr>
          <p:cNvPr id="5" name="Picture 4">
            <a:extLst>
              <a:ext uri="{FF2B5EF4-FFF2-40B4-BE49-F238E27FC236}">
                <a16:creationId xmlns:a16="http://schemas.microsoft.com/office/drawing/2014/main" id="{45B7A0EB-8E22-675E-09A3-F43BD67064A4}"/>
              </a:ext>
            </a:extLst>
          </p:cNvPr>
          <p:cNvPicPr>
            <a:picLocks noChangeAspect="1"/>
          </p:cNvPicPr>
          <p:nvPr/>
        </p:nvPicPr>
        <p:blipFill>
          <a:blip r:embed="rId3"/>
          <a:stretch>
            <a:fillRect/>
          </a:stretch>
        </p:blipFill>
        <p:spPr>
          <a:xfrm>
            <a:off x="-560879" y="-169640"/>
            <a:ext cx="10045189" cy="5650419"/>
          </a:xfrm>
          <a:prstGeom prst="rect">
            <a:avLst/>
          </a:prstGeom>
        </p:spPr>
      </p:pic>
      <p:sp>
        <p:nvSpPr>
          <p:cNvPr id="22" name="Text Placeholder 1">
            <a:extLst>
              <a:ext uri="{FF2B5EF4-FFF2-40B4-BE49-F238E27FC236}">
                <a16:creationId xmlns:a16="http://schemas.microsoft.com/office/drawing/2014/main" id="{6A11E09F-364A-D8FB-F568-869DA3A67CFE}"/>
              </a:ext>
            </a:extLst>
          </p:cNvPr>
          <p:cNvSpPr txBox="1">
            <a:spLocks/>
          </p:cNvSpPr>
          <p:nvPr/>
        </p:nvSpPr>
        <p:spPr>
          <a:xfrm>
            <a:off x="0" y="162791"/>
            <a:ext cx="2674620" cy="61780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a:normAutofit/>
          </a:bodyPr>
          <a:lstStyle>
            <a:lvl1pPr marL="216694" indent="-216694" algn="l" defTabSz="685800" rtl="0" eaLnBrk="1" latinLnBrk="0" hangingPunct="1">
              <a:lnSpc>
                <a:spcPct val="100000"/>
              </a:lnSpc>
              <a:spcBef>
                <a:spcPts val="600"/>
              </a:spcBef>
              <a:spcAft>
                <a:spcPts val="600"/>
              </a:spcAft>
              <a:buClr>
                <a:schemeClr val="tx1"/>
              </a:buClr>
              <a:buSzPct val="85000"/>
              <a:buFont typeface="Wingdings" charset="2"/>
              <a:buChar char="§"/>
              <a:defRPr sz="1800" kern="1200">
                <a:solidFill>
                  <a:schemeClr val="tx1"/>
                </a:solidFill>
                <a:latin typeface="+mn-lt"/>
                <a:ea typeface="+mn-ea"/>
                <a:cs typeface="+mn-cs"/>
              </a:defRPr>
            </a:lvl1pPr>
            <a:lvl2pPr marL="5143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350" kern="1200">
                <a:solidFill>
                  <a:schemeClr val="tx1"/>
                </a:solidFill>
                <a:latin typeface="+mn-lt"/>
                <a:ea typeface="+mn-ea"/>
                <a:cs typeface="+mn-cs"/>
              </a:defRPr>
            </a:lvl3pPr>
            <a:lvl4pPr marL="12001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600"/>
              </a:spcBef>
              <a:spcAft>
                <a:spcPts val="600"/>
              </a:spcAft>
              <a:buClr>
                <a:schemeClr val="tx1"/>
              </a:buClr>
              <a:buSzPct val="85000"/>
              <a:buFont typeface="Wingdings" charset="2"/>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buNone/>
            </a:pPr>
            <a:r>
              <a:rPr lang="en-CA" sz="2400" b="1" u="sng" dirty="0"/>
              <a:t>Meet the Team!</a:t>
            </a:r>
            <a:endParaRPr lang="en-US" sz="2400" u="sng" dirty="0"/>
          </a:p>
        </p:txBody>
      </p:sp>
    </p:spTree>
    <p:extLst>
      <p:ext uri="{BB962C8B-B14F-4D97-AF65-F5344CB8AC3E}">
        <p14:creationId xmlns:p14="http://schemas.microsoft.com/office/powerpoint/2010/main" val="1120000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1C9F2-01E3-C225-E36A-0C683C64183C}"/>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81755C4-DAF6-2973-D470-50C629C1BF51}"/>
              </a:ext>
            </a:extLst>
          </p:cNvPr>
          <p:cNvSpPr>
            <a:spLocks noGrp="1"/>
          </p:cNvSpPr>
          <p:nvPr>
            <p:ph type="title"/>
          </p:nvPr>
        </p:nvSpPr>
        <p:spPr>
          <a:xfrm>
            <a:off x="194912" y="325582"/>
            <a:ext cx="6996463" cy="671945"/>
          </a:xfrm>
        </p:spPr>
        <p:txBody>
          <a:bodyPr/>
          <a:lstStyle/>
          <a:p>
            <a:r>
              <a:rPr lang="en-US" altLang="zh-CN" dirty="0"/>
              <a:t>EXTRA: </a:t>
            </a:r>
            <a:r>
              <a:rPr lang="en-US" dirty="0"/>
              <a:t>DBSCAN CLUSTERING – CHOOSING EPSILON </a:t>
            </a:r>
          </a:p>
        </p:txBody>
      </p:sp>
      <p:sp>
        <p:nvSpPr>
          <p:cNvPr id="6" name="Footer Placeholder 5">
            <a:extLst>
              <a:ext uri="{FF2B5EF4-FFF2-40B4-BE49-F238E27FC236}">
                <a16:creationId xmlns:a16="http://schemas.microsoft.com/office/drawing/2014/main" id="{45EB386A-5C64-B09D-D525-7085519FD689}"/>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01AC92EE-A79C-2F81-D365-8FFB4DE9D13A}"/>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20</a:t>
            </a:fld>
            <a:endParaRPr lang="en-US" kern="1200" dirty="0">
              <a:solidFill>
                <a:srgbClr val="000000"/>
              </a:solidFill>
            </a:endParaRPr>
          </a:p>
        </p:txBody>
      </p:sp>
      <p:sp>
        <p:nvSpPr>
          <p:cNvPr id="11" name="文本框 10">
            <a:extLst>
              <a:ext uri="{FF2B5EF4-FFF2-40B4-BE49-F238E27FC236}">
                <a16:creationId xmlns:a16="http://schemas.microsoft.com/office/drawing/2014/main" id="{9234482E-B454-0716-E946-773D2E0BEC06}"/>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4" name="图片 3">
            <a:extLst>
              <a:ext uri="{FF2B5EF4-FFF2-40B4-BE49-F238E27FC236}">
                <a16:creationId xmlns:a16="http://schemas.microsoft.com/office/drawing/2014/main" id="{C716083D-D949-4754-002C-8CC32FBCCC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059" y="1171986"/>
            <a:ext cx="5046477" cy="3228565"/>
          </a:xfrm>
          <a:prstGeom prst="rect">
            <a:avLst/>
          </a:prstGeom>
        </p:spPr>
      </p:pic>
      <p:sp>
        <p:nvSpPr>
          <p:cNvPr id="3" name="文本框 2">
            <a:extLst>
              <a:ext uri="{FF2B5EF4-FFF2-40B4-BE49-F238E27FC236}">
                <a16:creationId xmlns:a16="http://schemas.microsoft.com/office/drawing/2014/main" id="{93A882FA-3F02-5F89-DE99-07646267FFD3}"/>
              </a:ext>
            </a:extLst>
          </p:cNvPr>
          <p:cNvSpPr txBox="1"/>
          <p:nvPr/>
        </p:nvSpPr>
        <p:spPr>
          <a:xfrm>
            <a:off x="5722238" y="1052480"/>
            <a:ext cx="3004703" cy="3253135"/>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K-Nearest Neighbours distance – </a:t>
            </a:r>
            <a:r>
              <a:rPr lang="en-US" altLang="zh-CN" sz="1500" kern="1200" dirty="0">
                <a:latin typeface="Georgia"/>
                <a:ea typeface="+mn-ea"/>
                <a:cs typeface="Courier New" panose="02070309020205020404" pitchFamily="49" charset="0"/>
              </a:rPr>
              <a:t>plots distances of all data points to k-nearest neighbour in ascending order</a:t>
            </a:r>
          </a:p>
          <a:p>
            <a:pPr marL="257175" indent="-257175" defTabSz="685800">
              <a:lnSpc>
                <a:spcPct val="200000"/>
              </a:lnSpc>
              <a:buClrTx/>
              <a:buFont typeface="Arial" panose="020B0604020202020204" pitchFamily="34" charset="0"/>
              <a:buChar char="•"/>
            </a:pPr>
            <a:r>
              <a:rPr lang="en-US" altLang="zh-CN" sz="1500" kern="1200" dirty="0">
                <a:latin typeface="Georgia"/>
                <a:ea typeface="+mn-ea"/>
                <a:cs typeface="Courier New" panose="02070309020205020404" pitchFamily="49" charset="0"/>
              </a:rPr>
              <a:t>Optimal epsilon is the “bend” of curve</a:t>
            </a:r>
          </a:p>
          <a:p>
            <a:pPr marL="257175" indent="-257175" defTabSz="685800">
              <a:lnSpc>
                <a:spcPct val="20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Epsilon</a:t>
            </a:r>
            <a:r>
              <a:rPr lang="en-US" altLang="zh-CN" sz="1500" kern="1200" dirty="0">
                <a:latin typeface="Georgia"/>
                <a:ea typeface="+mn-ea"/>
                <a:cs typeface="Courier New" panose="02070309020205020404" pitchFamily="49" charset="0"/>
              </a:rPr>
              <a:t> ≈ 0.065</a:t>
            </a:r>
          </a:p>
        </p:txBody>
      </p:sp>
      <p:sp>
        <p:nvSpPr>
          <p:cNvPr id="10" name="星形: 四角 9">
            <a:extLst>
              <a:ext uri="{FF2B5EF4-FFF2-40B4-BE49-F238E27FC236}">
                <a16:creationId xmlns:a16="http://schemas.microsoft.com/office/drawing/2014/main" id="{4A59C70F-BEDE-FB60-251D-7CD9BED9A7E1}"/>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3507153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Text 0"/>
          <p:cNvSpPr/>
          <p:nvPr/>
        </p:nvSpPr>
        <p:spPr>
          <a:xfrm>
            <a:off x="511712" y="609495"/>
            <a:ext cx="5623560" cy="1268730"/>
          </a:xfrm>
          <a:prstGeom prst="rect">
            <a:avLst/>
          </a:prstGeom>
          <a:noFill/>
          <a:ln/>
        </p:spPr>
        <p:txBody>
          <a:bodyPr wrap="square" lIns="0" tIns="0" rIns="0" bIns="0" rtlCol="0" anchor="ctr"/>
          <a:lstStyle/>
          <a:p>
            <a:pPr defTabSz="685800">
              <a:lnSpc>
                <a:spcPts val="3375"/>
              </a:lnSpc>
              <a:buClrTx/>
            </a:pPr>
            <a:r>
              <a:rPr lang="en-US" sz="2925" b="1" kern="1200" dirty="0">
                <a:solidFill>
                  <a:srgbClr val="FFFFFF"/>
                </a:solidFill>
                <a:latin typeface="Calibri" panose="020F0502020204030204"/>
                <a:ea typeface="Cambria" pitchFamily="34" charset="-122"/>
                <a:cs typeface="Cambria" pitchFamily="34" charset="-120"/>
              </a:rPr>
              <a:t>Do stocks in different industries</a:t>
            </a:r>
            <a:endParaRPr lang="en-US" sz="2925" kern="1200" dirty="0">
              <a:solidFill>
                <a:prstClr val="black"/>
              </a:solidFill>
              <a:latin typeface="Calibri" panose="020F0502020204030204"/>
              <a:ea typeface="+mn-ea"/>
              <a:cs typeface="+mn-cs"/>
            </a:endParaRPr>
          </a:p>
          <a:p>
            <a:pPr defTabSz="685800">
              <a:lnSpc>
                <a:spcPts val="3375"/>
              </a:lnSpc>
              <a:buClrTx/>
            </a:pPr>
            <a:r>
              <a:rPr lang="en-US" sz="2925" b="1" kern="1200" dirty="0">
                <a:solidFill>
                  <a:srgbClr val="FFFFFF"/>
                </a:solidFill>
                <a:latin typeface="Calibri" panose="020F0502020204030204"/>
                <a:ea typeface="Cambria" pitchFamily="34" charset="-122"/>
                <a:cs typeface="Cambria" pitchFamily="34" charset="-120"/>
              </a:rPr>
              <a:t>move together?</a:t>
            </a:r>
            <a:endParaRPr lang="en-US" sz="2925" kern="1200" dirty="0">
              <a:solidFill>
                <a:prstClr val="black"/>
              </a:solidFill>
              <a:latin typeface="Calibri" panose="020F0502020204030204"/>
              <a:ea typeface="+mn-ea"/>
              <a:cs typeface="+mn-cs"/>
            </a:endParaRPr>
          </a:p>
        </p:txBody>
      </p:sp>
      <p:sp>
        <p:nvSpPr>
          <p:cNvPr id="3" name="Text 1"/>
          <p:cNvSpPr/>
          <p:nvPr/>
        </p:nvSpPr>
        <p:spPr>
          <a:xfrm>
            <a:off x="511712" y="1987105"/>
            <a:ext cx="5623560" cy="288036"/>
          </a:xfrm>
          <a:prstGeom prst="rect">
            <a:avLst/>
          </a:prstGeom>
          <a:noFill/>
          <a:ln/>
        </p:spPr>
        <p:txBody>
          <a:bodyPr wrap="square" lIns="0" tIns="0" rIns="0" bIns="0" rtlCol="0" anchor="ctr"/>
          <a:lstStyle/>
          <a:p>
            <a:pPr defTabSz="685800">
              <a:buClrTx/>
            </a:pPr>
            <a:r>
              <a:rPr lang="en-US" sz="1275" kern="1200" dirty="0">
                <a:solidFill>
                  <a:srgbClr val="CADCFC"/>
                </a:solidFill>
                <a:latin typeface="Calibri" pitchFamily="34" charset="0"/>
                <a:ea typeface="Calibri" pitchFamily="34" charset="-122"/>
                <a:cs typeface="Calibri" pitchFamily="34" charset="-120"/>
              </a:rPr>
              <a:t>Grouping five years of S&amp;P 500 returns with two clustering methods</a:t>
            </a:r>
            <a:endParaRPr lang="en-US" sz="1275" kern="1200" dirty="0">
              <a:solidFill>
                <a:prstClr val="black"/>
              </a:solidFill>
              <a:latin typeface="Calibri" panose="020F0502020204030204"/>
              <a:ea typeface="+mn-ea"/>
              <a:cs typeface="+mn-cs"/>
            </a:endParaRPr>
          </a:p>
        </p:txBody>
      </p:sp>
      <p:sp>
        <p:nvSpPr>
          <p:cNvPr id="4" name="Shape 2"/>
          <p:cNvSpPr/>
          <p:nvPr/>
        </p:nvSpPr>
        <p:spPr>
          <a:xfrm>
            <a:off x="617220" y="3168396"/>
            <a:ext cx="754380" cy="24003"/>
          </a:xfrm>
          <a:prstGeom prst="rect">
            <a:avLst/>
          </a:prstGeom>
          <a:solidFill>
            <a:srgbClr val="E8833A"/>
          </a:solidFill>
          <a:ln w="12700">
            <a:solidFill>
              <a:srgbClr val="E8833A"/>
            </a:solidFill>
            <a:prstDash val="solid"/>
          </a:ln>
        </p:spPr>
        <p:txBody>
          <a:bodyPr/>
          <a:lstStyle/>
          <a:p>
            <a:pPr defTabSz="685800">
              <a:buClrTx/>
            </a:pPr>
            <a:endParaRPr lang="en-US" sz="1350" kern="1200">
              <a:solidFill>
                <a:prstClr val="black"/>
              </a:solidFill>
              <a:latin typeface="Calibri" panose="020F0502020204030204"/>
              <a:ea typeface="+mn-ea"/>
              <a:cs typeface="+mn-cs"/>
            </a:endParaRPr>
          </a:p>
        </p:txBody>
      </p:sp>
      <p:sp>
        <p:nvSpPr>
          <p:cNvPr id="5" name="Text 3"/>
          <p:cNvSpPr/>
          <p:nvPr/>
        </p:nvSpPr>
        <p:spPr>
          <a:xfrm>
            <a:off x="617220" y="3698195"/>
            <a:ext cx="5623560" cy="260604"/>
          </a:xfrm>
          <a:prstGeom prst="rect">
            <a:avLst/>
          </a:prstGeom>
          <a:noFill/>
          <a:ln/>
        </p:spPr>
        <p:txBody>
          <a:bodyPr wrap="square" lIns="0" tIns="0" rIns="0" bIns="0" rtlCol="0" anchor="ctr"/>
          <a:lstStyle/>
          <a:p>
            <a:pPr defTabSz="685800">
              <a:buClrTx/>
            </a:pPr>
            <a:r>
              <a:rPr lang="en-US" sz="1350" kern="1200" dirty="0">
                <a:solidFill>
                  <a:srgbClr val="CADCFC"/>
                </a:solidFill>
                <a:latin typeface="Calibri" pitchFamily="34" charset="0"/>
                <a:ea typeface="Calibri" pitchFamily="34" charset="-122"/>
                <a:cs typeface="Calibri" pitchFamily="34" charset="-120"/>
              </a:rPr>
              <a:t>Cindy Jung</a:t>
            </a:r>
          </a:p>
          <a:p>
            <a:pPr defTabSz="685800">
              <a:buClrTx/>
            </a:pPr>
            <a:endParaRPr lang="en-US" sz="1350" kern="1200" dirty="0">
              <a:solidFill>
                <a:srgbClr val="CADCFC"/>
              </a:solidFill>
              <a:latin typeface="Calibri" pitchFamily="34" charset="0"/>
              <a:ea typeface="+mn-ea"/>
              <a:cs typeface="Calibri" pitchFamily="34" charset="-120"/>
            </a:endParaRPr>
          </a:p>
          <a:p>
            <a:pPr defTabSz="685800">
              <a:buClrTx/>
            </a:pPr>
            <a:r>
              <a:rPr lang="en-US" sz="1350" kern="1200" dirty="0">
                <a:solidFill>
                  <a:srgbClr val="CADCFC"/>
                </a:solidFill>
                <a:latin typeface="Calibri" pitchFamily="34" charset="0"/>
                <a:ea typeface="+mn-ea"/>
                <a:cs typeface="Calibri" pitchFamily="34" charset="-120"/>
              </a:rPr>
              <a:t>S26 DRP</a:t>
            </a:r>
          </a:p>
          <a:p>
            <a:pPr defTabSz="685800">
              <a:buClrTx/>
            </a:pPr>
            <a:r>
              <a:rPr lang="en-US" sz="1350" kern="1200" dirty="0">
                <a:solidFill>
                  <a:srgbClr val="CADCFC"/>
                </a:solidFill>
                <a:latin typeface="Calibri" pitchFamily="34" charset="0"/>
                <a:ea typeface="+mn-ea"/>
                <a:cs typeface="Calibri" pitchFamily="34" charset="-120"/>
              </a:rPr>
              <a:t>Mentors: Gaia Noseworthy, Téa Fazio</a:t>
            </a:r>
            <a:endParaRPr lang="en-US" sz="1350" kern="1200" dirty="0">
              <a:solidFill>
                <a:prstClr val="black"/>
              </a:solidFill>
              <a:latin typeface="Calibri" panose="020F0502020204030204"/>
              <a:ea typeface="+mn-ea"/>
              <a:cs typeface="+mn-cs"/>
            </a:endParaRPr>
          </a:p>
        </p:txBody>
      </p:sp>
      <p:pic>
        <p:nvPicPr>
          <p:cNvPr id="6" name="Image 0" descr="/mnt/user-data/uploads/1785461480020_image.png"/>
          <p:cNvPicPr>
            <a:picLocks noChangeAspect="1"/>
          </p:cNvPicPr>
          <p:nvPr/>
        </p:nvPicPr>
        <p:blipFill>
          <a:blip r:embed="rId3">
            <a:alphaModFix amt="88000"/>
          </a:blip>
          <a:stretch>
            <a:fillRect/>
          </a:stretch>
        </p:blipFill>
        <p:spPr>
          <a:xfrm>
            <a:off x="5541227" y="1243861"/>
            <a:ext cx="3405449" cy="272435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19456"/>
            <a:ext cx="8298180" cy="411480"/>
          </a:xfrm>
          <a:prstGeom prst="rect">
            <a:avLst/>
          </a:prstGeom>
          <a:noFill/>
          <a:ln/>
        </p:spPr>
        <p:txBody>
          <a:bodyPr wrap="square" lIns="0" tIns="0" rIns="0" bIns="0" rtlCol="0" anchor="ctr"/>
          <a:lstStyle/>
          <a:p>
            <a:pPr defTabSz="685800">
              <a:buClrTx/>
            </a:pPr>
            <a:r>
              <a:rPr lang="en-US" sz="2325" b="1" kern="1200" dirty="0">
                <a:solidFill>
                  <a:srgbClr val="1E2761"/>
                </a:solidFill>
                <a:latin typeface="Calibri" panose="020F0502020204030204"/>
                <a:ea typeface="Cambria" pitchFamily="34" charset="-122"/>
                <a:cs typeface="Cambria" pitchFamily="34" charset="-120"/>
              </a:rPr>
              <a:t>The data, and how I measured distance</a:t>
            </a:r>
            <a:endParaRPr lang="en-US" sz="2325" kern="1200" dirty="0">
              <a:solidFill>
                <a:prstClr val="black"/>
              </a:solidFill>
              <a:latin typeface="Calibri" panose="020F0502020204030204"/>
              <a:ea typeface="+mn-ea"/>
              <a:cs typeface="+mn-cs"/>
            </a:endParaRPr>
          </a:p>
        </p:txBody>
      </p:sp>
      <p:sp>
        <p:nvSpPr>
          <p:cNvPr id="5" name="Text 3"/>
          <p:cNvSpPr/>
          <p:nvPr/>
        </p:nvSpPr>
        <p:spPr>
          <a:xfrm>
            <a:off x="582930" y="843534"/>
            <a:ext cx="3429000" cy="192024"/>
          </a:xfrm>
          <a:prstGeom prst="rect">
            <a:avLst/>
          </a:prstGeom>
          <a:noFill/>
          <a:ln/>
        </p:spPr>
        <p:txBody>
          <a:bodyPr wrap="square" lIns="0" tIns="0" rIns="0" bIns="0" rtlCol="0" anchor="ctr"/>
          <a:lstStyle/>
          <a:p>
            <a:pPr defTabSz="685800">
              <a:buClrTx/>
            </a:pPr>
            <a:r>
              <a:rPr lang="en-US" sz="1350" b="1" kern="1200" dirty="0">
                <a:solidFill>
                  <a:srgbClr val="1E2761"/>
                </a:solidFill>
                <a:latin typeface="Calibri" panose="020F0502020204030204"/>
                <a:ea typeface="Calibri" pitchFamily="34" charset="-122"/>
                <a:cs typeface="Calibri" pitchFamily="34" charset="-120"/>
              </a:rPr>
              <a:t>The sample: S&amp;P 500 – 40 stocks</a:t>
            </a:r>
            <a:endParaRPr lang="en-US" sz="1350" kern="1200" dirty="0">
              <a:solidFill>
                <a:prstClr val="black"/>
              </a:solidFill>
              <a:latin typeface="Calibri" panose="020F0502020204030204"/>
              <a:ea typeface="+mn-ea"/>
              <a:cs typeface="+mn-cs"/>
            </a:endParaRPr>
          </a:p>
        </p:txBody>
      </p:sp>
      <p:sp>
        <p:nvSpPr>
          <p:cNvPr id="6" name="Text 4"/>
          <p:cNvSpPr/>
          <p:nvPr/>
        </p:nvSpPr>
        <p:spPr>
          <a:xfrm>
            <a:off x="582930" y="1385315"/>
            <a:ext cx="3463290" cy="651510"/>
          </a:xfrm>
          <a:prstGeom prst="rect">
            <a:avLst/>
          </a:prstGeom>
          <a:noFill/>
          <a:ln/>
        </p:spPr>
        <p:txBody>
          <a:bodyPr wrap="square" lIns="0" tIns="0" rIns="0" bIns="0" rtlCol="0" anchor="ctr"/>
          <a:lstStyle/>
          <a:p>
            <a:pPr marL="257175" indent="-257175" defTabSz="685800">
              <a:spcAft>
                <a:spcPts val="300"/>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Four per industry keeps it balanced, so no industry dominates.</a:t>
            </a:r>
            <a:endParaRPr lang="en-US" sz="1200" kern="1200" dirty="0">
              <a:solidFill>
                <a:prstClr val="black"/>
              </a:solidFill>
              <a:latin typeface="Calibri" panose="020F0502020204030204"/>
              <a:ea typeface="+mn-ea"/>
              <a:cs typeface="+mn-cs"/>
            </a:endParaRPr>
          </a:p>
          <a:p>
            <a:pPr marL="257175" indent="-257175" defTabSz="685800">
              <a:spcAft>
                <a:spcPts val="300"/>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Window covers calm markets, the COVID crash and the rate rises.</a:t>
            </a:r>
            <a:endParaRPr lang="en-US" sz="1200" kern="1200" dirty="0">
              <a:solidFill>
                <a:prstClr val="black"/>
              </a:solidFill>
              <a:latin typeface="Calibri" panose="020F0502020204030204"/>
              <a:ea typeface="+mn-ea"/>
              <a:cs typeface="+mn-cs"/>
            </a:endParaRPr>
          </a:p>
          <a:p>
            <a:pPr marL="257175" indent="-257175" defTabSz="685800">
              <a:spcAft>
                <a:spcPts val="300"/>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1,250 days for 40 stocks</a:t>
            </a:r>
          </a:p>
          <a:p>
            <a:pPr marL="257175" indent="-257175" defTabSz="685800">
              <a:spcAft>
                <a:spcPts val="300"/>
              </a:spcAft>
              <a:buClrTx/>
              <a:buSzPct val="100000"/>
              <a:buFontTx/>
              <a:buChar char="•"/>
            </a:pPr>
            <a:r>
              <a:rPr lang="en-US" sz="1200" kern="1200" dirty="0">
                <a:solidFill>
                  <a:srgbClr val="1A1A2E"/>
                </a:solidFill>
                <a:latin typeface="Calibri" panose="020F0502020204030204"/>
                <a:ea typeface="+mn-ea"/>
                <a:cs typeface="Calibri" pitchFamily="34" charset="-120"/>
              </a:rPr>
              <a:t>AMZN, MSFT for Tech, MCD, NKE for Retail</a:t>
            </a:r>
            <a:endParaRPr lang="en-US" sz="1200" kern="1200" dirty="0">
              <a:solidFill>
                <a:prstClr val="black"/>
              </a:solidFill>
              <a:latin typeface="Calibri" panose="020F0502020204030204"/>
              <a:ea typeface="+mn-ea"/>
              <a:cs typeface="+mn-cs"/>
            </a:endParaRPr>
          </a:p>
        </p:txBody>
      </p:sp>
      <p:sp>
        <p:nvSpPr>
          <p:cNvPr id="8" name="Text 6"/>
          <p:cNvSpPr/>
          <p:nvPr/>
        </p:nvSpPr>
        <p:spPr>
          <a:xfrm>
            <a:off x="582930" y="2582055"/>
            <a:ext cx="3429000" cy="192024"/>
          </a:xfrm>
          <a:prstGeom prst="rect">
            <a:avLst/>
          </a:prstGeom>
          <a:noFill/>
          <a:ln/>
        </p:spPr>
        <p:txBody>
          <a:bodyPr wrap="square" lIns="0" tIns="0" rIns="0" bIns="0" rtlCol="0" anchor="ctr"/>
          <a:lstStyle/>
          <a:p>
            <a:pPr defTabSz="685800">
              <a:buClrTx/>
            </a:pPr>
            <a:r>
              <a:rPr lang="en-US" sz="1350" b="1" kern="1200" dirty="0">
                <a:solidFill>
                  <a:srgbClr val="1E2761"/>
                </a:solidFill>
                <a:latin typeface="Calibri" panose="020F0502020204030204"/>
                <a:ea typeface="Calibri" pitchFamily="34" charset="-122"/>
                <a:cs typeface="Calibri" pitchFamily="34" charset="-120"/>
              </a:rPr>
              <a:t>From "moves together" to a distance</a:t>
            </a:r>
            <a:endParaRPr lang="en-US" sz="1350" kern="1200" dirty="0">
              <a:solidFill>
                <a:prstClr val="black"/>
              </a:solidFill>
              <a:latin typeface="Calibri" panose="020F0502020204030204"/>
              <a:ea typeface="+mn-ea"/>
              <a:cs typeface="+mn-cs"/>
            </a:endParaRPr>
          </a:p>
        </p:txBody>
      </p:sp>
      <p:sp>
        <p:nvSpPr>
          <p:cNvPr id="9" name="Text 7"/>
          <p:cNvSpPr/>
          <p:nvPr/>
        </p:nvSpPr>
        <p:spPr>
          <a:xfrm>
            <a:off x="582930" y="2971700"/>
            <a:ext cx="3463290" cy="822960"/>
          </a:xfrm>
          <a:prstGeom prst="rect">
            <a:avLst/>
          </a:prstGeom>
          <a:noFill/>
          <a:ln/>
        </p:spPr>
        <p:txBody>
          <a:bodyPr wrap="square" lIns="0" tIns="0" rIns="0" bIns="0" rtlCol="0" anchor="ctr"/>
          <a:lstStyle/>
          <a:p>
            <a:pPr marL="257175" indent="-257175" defTabSz="685800">
              <a:spcAft>
                <a:spcPts val="300"/>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Daily % changes, not prices</a:t>
            </a:r>
          </a:p>
          <a:p>
            <a:pPr marL="257175" indent="-257175" defTabSz="685800">
              <a:spcAft>
                <a:spcPts val="300"/>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For every pair: correlation: do they rise and fall on the same days?</a:t>
            </a:r>
            <a:endParaRPr lang="en-US" sz="1200" kern="1200" dirty="0">
              <a:solidFill>
                <a:prstClr val="black"/>
              </a:solidFill>
              <a:latin typeface="Calibri" panose="020F0502020204030204"/>
              <a:ea typeface="+mn-ea"/>
              <a:cs typeface="+mn-cs"/>
            </a:endParaRPr>
          </a:p>
          <a:p>
            <a:pPr marL="257175" indent="-257175" defTabSz="685800">
              <a:spcAft>
                <a:spcPts val="300"/>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High correlation means close, so I flipped it into a distance:</a:t>
            </a:r>
            <a:endParaRPr lang="en-US" sz="1200" kern="1200" dirty="0">
              <a:solidFill>
                <a:prstClr val="black"/>
              </a:solidFill>
              <a:latin typeface="Calibri" panose="020F0502020204030204"/>
              <a:ea typeface="+mn-ea"/>
              <a:cs typeface="+mn-cs"/>
            </a:endParaRPr>
          </a:p>
        </p:txBody>
      </p:sp>
      <p:sp>
        <p:nvSpPr>
          <p:cNvPr id="10" name="Shape 8"/>
          <p:cNvSpPr/>
          <p:nvPr/>
        </p:nvSpPr>
        <p:spPr>
          <a:xfrm>
            <a:off x="321233" y="4094225"/>
            <a:ext cx="4095017" cy="411481"/>
          </a:xfrm>
          <a:prstGeom prst="roundRect">
            <a:avLst>
              <a:gd name="adj" fmla="val 11538"/>
            </a:avLst>
          </a:prstGeom>
          <a:solidFill>
            <a:srgbClr val="1E2761"/>
          </a:solidFill>
          <a:ln w="12700">
            <a:solidFill>
              <a:srgbClr val="1E2761"/>
            </a:solidFill>
            <a:prstDash val="solid"/>
          </a:ln>
        </p:spPr>
        <p:txBody>
          <a:bodyPr/>
          <a:lstStyle/>
          <a:p>
            <a:pPr defTabSz="685800">
              <a:buClrTx/>
            </a:pPr>
            <a:endParaRPr lang="en-US" sz="1350" kern="1200">
              <a:solidFill>
                <a:prstClr val="black"/>
              </a:solidFill>
              <a:latin typeface="Calibri" panose="020F0502020204030204"/>
              <a:ea typeface="+mn-ea"/>
              <a:cs typeface="+mn-cs"/>
            </a:endParaRPr>
          </a:p>
        </p:txBody>
      </p:sp>
      <mc:AlternateContent xmlns:mc="http://schemas.openxmlformats.org/markup-compatibility/2006">
        <mc:Choice xmlns:a14="http://schemas.microsoft.com/office/drawing/2010/main" Requires="a14">
          <p:sp>
            <p:nvSpPr>
              <p:cNvPr id="11" name="Text 9"/>
              <p:cNvSpPr/>
              <p:nvPr/>
            </p:nvSpPr>
            <p:spPr>
              <a:xfrm>
                <a:off x="434354" y="4121657"/>
                <a:ext cx="3981896" cy="356616"/>
              </a:xfrm>
              <a:prstGeom prst="rect">
                <a:avLst/>
              </a:prstGeom>
              <a:noFill/>
              <a:ln/>
            </p:spPr>
            <p:txBody>
              <a:bodyPr wrap="square" rtlCol="0" anchor="ctr"/>
              <a:lstStyle/>
              <a:p>
                <a:pPr algn="ctr" defTabSz="685800">
                  <a:buClrTx/>
                </a:pPr>
                <a14:m>
                  <m:oMathPara xmlns:m="http://schemas.openxmlformats.org/officeDocument/2006/math">
                    <m:oMathParaPr>
                      <m:jc m:val="centerGroup"/>
                    </m:oMathParaPr>
                    <m:oMath xmlns:m="http://schemas.openxmlformats.org/officeDocument/2006/math">
                      <m:r>
                        <a:rPr lang="en-US" sz="1350" b="1" i="1" kern="1200">
                          <a:solidFill>
                            <a:srgbClr val="FFFFFF"/>
                          </a:solidFill>
                          <a:latin typeface="Cambria Math" panose="02040503050406030204" pitchFamily="18" charset="0"/>
                          <a:ea typeface="+mn-ea"/>
                          <a:cs typeface="Calibri" pitchFamily="34" charset="-120"/>
                        </a:rPr>
                        <m:t>𝑴𝒂𝒏𝒕𝒆𝒈𝒏𝒂</m:t>
                      </m:r>
                      <m:r>
                        <a:rPr lang="en-US" sz="1350" b="1" i="1" kern="1200">
                          <a:solidFill>
                            <a:srgbClr val="FFFFFF"/>
                          </a:solidFill>
                          <a:latin typeface="Cambria Math" panose="02040503050406030204" pitchFamily="18" charset="0"/>
                          <a:ea typeface="+mn-ea"/>
                          <a:cs typeface="Calibri" pitchFamily="34" charset="-120"/>
                        </a:rPr>
                        <m:t> </m:t>
                      </m:r>
                      <m:r>
                        <a:rPr lang="en-US" sz="1350" b="1" i="1" kern="1200">
                          <a:solidFill>
                            <a:srgbClr val="FFFFFF"/>
                          </a:solidFill>
                          <a:latin typeface="Cambria Math" panose="02040503050406030204" pitchFamily="18" charset="0"/>
                          <a:ea typeface="+mn-ea"/>
                          <a:cs typeface="Calibri" pitchFamily="34" charset="-120"/>
                        </a:rPr>
                        <m:t>𝑫𝒊𝒔𝒕𝒂𝒏𝒄𝒆</m:t>
                      </m:r>
                      <m:r>
                        <a:rPr lang="en-US" sz="1350" b="1" i="1" kern="1200">
                          <a:solidFill>
                            <a:srgbClr val="FFFFFF"/>
                          </a:solidFill>
                          <a:latin typeface="Cambria Math" panose="02040503050406030204" pitchFamily="18" charset="0"/>
                          <a:ea typeface="+mn-ea"/>
                          <a:cs typeface="Calibri" pitchFamily="34" charset="-120"/>
                        </a:rPr>
                        <m:t>= </m:t>
                      </m:r>
                      <m:rad>
                        <m:radPr>
                          <m:degHide m:val="on"/>
                          <m:ctrlPr>
                            <a:rPr lang="en-US" sz="1350" b="1" i="1" kern="1200">
                              <a:solidFill>
                                <a:srgbClr val="FFFFFF"/>
                              </a:solidFill>
                              <a:latin typeface="Cambria Math" panose="02040503050406030204" pitchFamily="18" charset="0"/>
                              <a:ea typeface="+mn-ea"/>
                              <a:cs typeface="Calibri" pitchFamily="34" charset="-120"/>
                            </a:rPr>
                          </m:ctrlPr>
                        </m:radPr>
                        <m:deg/>
                        <m:e>
                          <m:r>
                            <a:rPr lang="en-US" sz="1350" b="1" i="1" kern="1200">
                              <a:solidFill>
                                <a:srgbClr val="FFFFFF"/>
                              </a:solidFill>
                              <a:latin typeface="Cambria Math" panose="02040503050406030204" pitchFamily="18" charset="0"/>
                              <a:ea typeface="+mn-ea"/>
                              <a:cs typeface="Calibri" pitchFamily="34" charset="-120"/>
                            </a:rPr>
                            <m:t>𝟐</m:t>
                          </m:r>
                          <m:r>
                            <a:rPr lang="en-US" sz="1350" b="1" i="1" kern="1200">
                              <a:solidFill>
                                <a:srgbClr val="FFFFFF"/>
                              </a:solidFill>
                              <a:latin typeface="Cambria Math" panose="02040503050406030204" pitchFamily="18" charset="0"/>
                              <a:ea typeface="+mn-ea"/>
                              <a:cs typeface="Calibri" pitchFamily="34" charset="-120"/>
                            </a:rPr>
                            <m:t> × ( </m:t>
                          </m:r>
                          <m:r>
                            <a:rPr lang="en-US" sz="1350" b="1" i="1" kern="1200">
                              <a:solidFill>
                                <a:srgbClr val="FFFFFF"/>
                              </a:solidFill>
                              <a:latin typeface="Cambria Math" panose="02040503050406030204" pitchFamily="18" charset="0"/>
                              <a:ea typeface="Cambria Math" panose="02040503050406030204" pitchFamily="18" charset="0"/>
                              <a:cs typeface="Calibri" pitchFamily="34" charset="-120"/>
                            </a:rPr>
                            <m:t>𝟏</m:t>
                          </m:r>
                          <m:r>
                            <a:rPr lang="en-US" sz="1350" b="1" i="1" kern="1200">
                              <a:solidFill>
                                <a:srgbClr val="FFFFFF"/>
                              </a:solidFill>
                              <a:latin typeface="Cambria Math" panose="02040503050406030204" pitchFamily="18" charset="0"/>
                              <a:ea typeface="Cambria Math" panose="02040503050406030204" pitchFamily="18" charset="0"/>
                              <a:cs typeface="Calibri" pitchFamily="34" charset="-120"/>
                            </a:rPr>
                            <m:t>−</m:t>
                          </m:r>
                          <m:r>
                            <a:rPr lang="en-US" sz="1350" b="1" i="1" kern="1200">
                              <a:solidFill>
                                <a:srgbClr val="FFFFFF"/>
                              </a:solidFill>
                              <a:latin typeface="Cambria Math" panose="02040503050406030204" pitchFamily="18" charset="0"/>
                              <a:ea typeface="Cambria Math" panose="02040503050406030204" pitchFamily="18" charset="0"/>
                              <a:cs typeface="Calibri" pitchFamily="34" charset="-120"/>
                            </a:rPr>
                            <m:t>𝒄𝒐𝒓𝒓𝒆𝒍𝒂𝒕𝒊𝒐𝒏</m:t>
                          </m:r>
                          <m:r>
                            <a:rPr lang="en-US" sz="1350" b="1" i="1" kern="1200">
                              <a:solidFill>
                                <a:srgbClr val="FFFFFF"/>
                              </a:solidFill>
                              <a:latin typeface="Cambria Math" panose="02040503050406030204" pitchFamily="18" charset="0"/>
                              <a:ea typeface="Cambria Math" panose="02040503050406030204" pitchFamily="18" charset="0"/>
                              <a:cs typeface="Calibri" pitchFamily="34" charset="-120"/>
                            </a:rPr>
                            <m:t>)</m:t>
                          </m:r>
                        </m:e>
                      </m:rad>
                    </m:oMath>
                  </m:oMathPara>
                </a14:m>
                <a:endParaRPr lang="en-US" sz="1350" kern="1200" dirty="0">
                  <a:solidFill>
                    <a:prstClr val="black"/>
                  </a:solidFill>
                  <a:latin typeface="Calibri" panose="020F0502020204030204"/>
                  <a:ea typeface="+mn-ea"/>
                  <a:cs typeface="+mn-cs"/>
                </a:endParaRPr>
              </a:p>
            </p:txBody>
          </p:sp>
        </mc:Choice>
        <mc:Fallback>
          <p:sp>
            <p:nvSpPr>
              <p:cNvPr id="11" name="Text 9"/>
              <p:cNvSpPr>
                <a:spLocks noRot="1" noChangeAspect="1" noMove="1" noResize="1" noEditPoints="1" noAdjustHandles="1" noChangeArrowheads="1" noChangeShapeType="1" noTextEdit="1"/>
              </p:cNvSpPr>
              <p:nvPr/>
            </p:nvSpPr>
            <p:spPr>
              <a:xfrm>
                <a:off x="434354" y="4121657"/>
                <a:ext cx="3981896" cy="356616"/>
              </a:xfrm>
              <a:prstGeom prst="rect">
                <a:avLst/>
              </a:prstGeom>
              <a:blipFill>
                <a:blip r:embed="rId3"/>
                <a:stretch>
                  <a:fillRect t="-10169" b="-30508"/>
                </a:stretch>
              </a:blipFill>
              <a:ln/>
            </p:spPr>
            <p:txBody>
              <a:bodyPr/>
              <a:lstStyle/>
              <a:p>
                <a:r>
                  <a:rPr lang="en-CA">
                    <a:noFill/>
                  </a:rPr>
                  <a:t> </a:t>
                </a:r>
              </a:p>
            </p:txBody>
          </p:sp>
        </mc:Fallback>
      </mc:AlternateContent>
      <p:pic>
        <p:nvPicPr>
          <p:cNvPr id="13" name="Image 0" descr="/mnt/user-data/uploads/1785461473479_image.png"/>
          <p:cNvPicPr>
            <a:picLocks noChangeAspect="1"/>
          </p:cNvPicPr>
          <p:nvPr/>
        </p:nvPicPr>
        <p:blipFill>
          <a:blip r:embed="rId4"/>
          <a:stretch>
            <a:fillRect/>
          </a:stretch>
        </p:blipFill>
        <p:spPr>
          <a:xfrm>
            <a:off x="4506685" y="675226"/>
            <a:ext cx="4446760" cy="4102765"/>
          </a:xfrm>
          <a:prstGeom prst="rect">
            <a:avLst/>
          </a:prstGeom>
        </p:spPr>
      </p:pic>
      <p:sp>
        <p:nvSpPr>
          <p:cNvPr id="3" name="Rectangle 2">
            <a:extLst>
              <a:ext uri="{FF2B5EF4-FFF2-40B4-BE49-F238E27FC236}">
                <a16:creationId xmlns:a16="http://schemas.microsoft.com/office/drawing/2014/main" id="{F94DE708-7DCE-D3D6-ED0A-A21D73DCCD8F}"/>
              </a:ext>
            </a:extLst>
          </p:cNvPr>
          <p:cNvSpPr/>
          <p:nvPr/>
        </p:nvSpPr>
        <p:spPr>
          <a:xfrm>
            <a:off x="4416250" y="2223198"/>
            <a:ext cx="3926393" cy="348552"/>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4" name="Rectangle 3">
            <a:extLst>
              <a:ext uri="{FF2B5EF4-FFF2-40B4-BE49-F238E27FC236}">
                <a16:creationId xmlns:a16="http://schemas.microsoft.com/office/drawing/2014/main" id="{14A311C3-E07B-7AB4-4D9A-BF4A239C1F4C}"/>
              </a:ext>
            </a:extLst>
          </p:cNvPr>
          <p:cNvSpPr/>
          <p:nvPr/>
        </p:nvSpPr>
        <p:spPr>
          <a:xfrm rot="5400000">
            <a:off x="4241974" y="2552332"/>
            <a:ext cx="3926393" cy="348552"/>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7" name="TextBox 6">
            <a:extLst>
              <a:ext uri="{FF2B5EF4-FFF2-40B4-BE49-F238E27FC236}">
                <a16:creationId xmlns:a16="http://schemas.microsoft.com/office/drawing/2014/main" id="{C74FD3EB-4A6C-C82C-90BA-4EB9E6AECAC0}"/>
              </a:ext>
            </a:extLst>
          </p:cNvPr>
          <p:cNvSpPr txBox="1"/>
          <p:nvPr/>
        </p:nvSpPr>
        <p:spPr>
          <a:xfrm>
            <a:off x="4215220" y="1366347"/>
            <a:ext cx="582930" cy="253916"/>
          </a:xfrm>
          <a:prstGeom prst="rect">
            <a:avLst/>
          </a:prstGeom>
          <a:noFill/>
        </p:spPr>
        <p:txBody>
          <a:bodyPr wrap="square" rtlCol="0">
            <a:spAutoFit/>
          </a:bodyPr>
          <a:lstStyle/>
          <a:p>
            <a:pPr defTabSz="685800">
              <a:buClrTx/>
            </a:pPr>
            <a:r>
              <a:rPr lang="en-US" sz="1050" kern="1200" dirty="0">
                <a:solidFill>
                  <a:srgbClr val="FF0000"/>
                </a:solidFill>
                <a:latin typeface="Calibri" panose="020F0502020204030204"/>
                <a:ea typeface="+mn-ea"/>
                <a:cs typeface="+mn-cs"/>
              </a:rPr>
              <a:t>Tech</a:t>
            </a:r>
            <a:endParaRPr lang="en-US" sz="1350" kern="1200" dirty="0">
              <a:solidFill>
                <a:srgbClr val="FF0000"/>
              </a:solidFill>
              <a:latin typeface="Calibri" panose="020F0502020204030204"/>
              <a:ea typeface="+mn-ea"/>
              <a:cs typeface="+mn-cs"/>
            </a:endParaRPr>
          </a:p>
        </p:txBody>
      </p:sp>
      <p:sp>
        <p:nvSpPr>
          <p:cNvPr id="12" name="TextBox 11">
            <a:extLst>
              <a:ext uri="{FF2B5EF4-FFF2-40B4-BE49-F238E27FC236}">
                <a16:creationId xmlns:a16="http://schemas.microsoft.com/office/drawing/2014/main" id="{A36DCF04-550B-BCC6-7E54-79E346AD04A8}"/>
              </a:ext>
            </a:extLst>
          </p:cNvPr>
          <p:cNvSpPr txBox="1"/>
          <p:nvPr/>
        </p:nvSpPr>
        <p:spPr>
          <a:xfrm>
            <a:off x="4124785" y="1031077"/>
            <a:ext cx="582930" cy="253916"/>
          </a:xfrm>
          <a:prstGeom prst="rect">
            <a:avLst/>
          </a:prstGeom>
          <a:noFill/>
        </p:spPr>
        <p:txBody>
          <a:bodyPr wrap="square" rtlCol="0">
            <a:spAutoFit/>
          </a:bodyPr>
          <a:lstStyle/>
          <a:p>
            <a:pPr defTabSz="685800">
              <a:buClrTx/>
            </a:pPr>
            <a:r>
              <a:rPr lang="en-US" sz="1050" kern="1200" dirty="0">
                <a:solidFill>
                  <a:srgbClr val="FF0000"/>
                </a:solidFill>
                <a:latin typeface="Calibri" panose="020F0502020204030204"/>
                <a:ea typeface="+mn-ea"/>
                <a:cs typeface="+mn-cs"/>
              </a:rPr>
              <a:t>Energy</a:t>
            </a:r>
            <a:endParaRPr lang="en-US" sz="1350" kern="1200" dirty="0">
              <a:solidFill>
                <a:srgbClr val="FF0000"/>
              </a:solidFill>
              <a:latin typeface="Calibri" panose="020F0502020204030204"/>
              <a:ea typeface="+mn-ea"/>
              <a:cs typeface="+mn-cs"/>
            </a:endParaRPr>
          </a:p>
        </p:txBody>
      </p:sp>
      <p:sp>
        <p:nvSpPr>
          <p:cNvPr id="16" name="TextBox 15">
            <a:extLst>
              <a:ext uri="{FF2B5EF4-FFF2-40B4-BE49-F238E27FC236}">
                <a16:creationId xmlns:a16="http://schemas.microsoft.com/office/drawing/2014/main" id="{0842F060-0C69-7419-7477-1B91AA26F8BF}"/>
              </a:ext>
            </a:extLst>
          </p:cNvPr>
          <p:cNvSpPr txBox="1"/>
          <p:nvPr/>
        </p:nvSpPr>
        <p:spPr>
          <a:xfrm>
            <a:off x="7702626" y="4591448"/>
            <a:ext cx="668351" cy="253916"/>
          </a:xfrm>
          <a:prstGeom prst="rect">
            <a:avLst/>
          </a:prstGeom>
          <a:noFill/>
        </p:spPr>
        <p:txBody>
          <a:bodyPr wrap="square">
            <a:spAutoFit/>
          </a:bodyPr>
          <a:lstStyle/>
          <a:p>
            <a:pPr defTabSz="685800">
              <a:buClrTx/>
            </a:pPr>
            <a:r>
              <a:rPr lang="en-US" sz="1050" kern="1200" dirty="0">
                <a:solidFill>
                  <a:srgbClr val="FF0000"/>
                </a:solidFill>
                <a:latin typeface="Calibri" panose="020F0502020204030204"/>
                <a:ea typeface="+mn-ea"/>
                <a:cs typeface="+mn-cs"/>
              </a:rPr>
              <a:t>Utilities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19456"/>
            <a:ext cx="8298180" cy="411480"/>
          </a:xfrm>
          <a:prstGeom prst="rect">
            <a:avLst/>
          </a:prstGeom>
          <a:noFill/>
          <a:ln/>
        </p:spPr>
        <p:txBody>
          <a:bodyPr wrap="square" lIns="0" tIns="0" rIns="0" bIns="0" rtlCol="0" anchor="ctr"/>
          <a:lstStyle/>
          <a:p>
            <a:pPr defTabSz="685800">
              <a:buClrTx/>
            </a:pPr>
            <a:r>
              <a:rPr lang="en-US" sz="2325" b="1" kern="1200" dirty="0">
                <a:solidFill>
                  <a:srgbClr val="1E2761"/>
                </a:solidFill>
                <a:latin typeface="Calibri" panose="020F0502020204030204"/>
                <a:ea typeface="Cambria" pitchFamily="34" charset="-122"/>
                <a:cs typeface="Cambria" pitchFamily="34" charset="-120"/>
              </a:rPr>
              <a:t>Hierarchical vs. K-Means</a:t>
            </a:r>
            <a:endParaRPr lang="en-US" sz="2325" kern="1200" dirty="0">
              <a:solidFill>
                <a:prstClr val="black"/>
              </a:solidFill>
              <a:latin typeface="Calibri" panose="020F0502020204030204"/>
              <a:ea typeface="+mn-ea"/>
              <a:cs typeface="+mn-cs"/>
            </a:endParaRPr>
          </a:p>
        </p:txBody>
      </p:sp>
      <p:sp>
        <p:nvSpPr>
          <p:cNvPr id="4" name="Shape 2"/>
          <p:cNvSpPr/>
          <p:nvPr/>
        </p:nvSpPr>
        <p:spPr>
          <a:xfrm>
            <a:off x="411480" y="973837"/>
            <a:ext cx="3737610" cy="1153802"/>
          </a:xfrm>
          <a:prstGeom prst="roundRect">
            <a:avLst>
              <a:gd name="adj" fmla="val 4651"/>
            </a:avLst>
          </a:prstGeom>
          <a:solidFill>
            <a:srgbClr val="F4F6FB"/>
          </a:solidFill>
          <a:ln w="12700">
            <a:solidFill>
              <a:srgbClr val="F4F6FB"/>
            </a:solidFill>
            <a:prstDash val="solid"/>
          </a:ln>
        </p:spPr>
        <p:txBody>
          <a:bodyPr/>
          <a:lstStyle/>
          <a:p>
            <a:pPr defTabSz="685800">
              <a:buClrTx/>
            </a:pPr>
            <a:endParaRPr lang="en-US" sz="1350" kern="1200">
              <a:solidFill>
                <a:prstClr val="black"/>
              </a:solidFill>
              <a:latin typeface="Calibri" panose="020F0502020204030204"/>
              <a:ea typeface="+mn-ea"/>
              <a:cs typeface="+mn-cs"/>
            </a:endParaRPr>
          </a:p>
        </p:txBody>
      </p:sp>
      <p:sp>
        <p:nvSpPr>
          <p:cNvPr id="6" name="Text 4"/>
          <p:cNvSpPr/>
          <p:nvPr/>
        </p:nvSpPr>
        <p:spPr>
          <a:xfrm>
            <a:off x="497205" y="1077535"/>
            <a:ext cx="1783080" cy="205740"/>
          </a:xfrm>
          <a:prstGeom prst="rect">
            <a:avLst/>
          </a:prstGeom>
          <a:noFill/>
          <a:ln/>
        </p:spPr>
        <p:txBody>
          <a:bodyPr wrap="square" lIns="0" tIns="0" rIns="0" bIns="0" rtlCol="0" anchor="ctr"/>
          <a:lstStyle/>
          <a:p>
            <a:pPr defTabSz="685800">
              <a:buClrTx/>
            </a:pPr>
            <a:r>
              <a:rPr lang="en-US" sz="1125" b="1" kern="1200" dirty="0">
                <a:solidFill>
                  <a:srgbClr val="1E2761"/>
                </a:solidFill>
                <a:latin typeface="Calibri" panose="020F0502020204030204"/>
                <a:ea typeface="Calibri" pitchFamily="34" charset="-122"/>
                <a:cs typeface="Calibri" pitchFamily="34" charset="-120"/>
              </a:rPr>
              <a:t>Hierarchical</a:t>
            </a:r>
            <a:endParaRPr lang="en-US" sz="1125" kern="1200" dirty="0">
              <a:solidFill>
                <a:prstClr val="black"/>
              </a:solidFill>
              <a:latin typeface="Calibri" panose="020F0502020204030204"/>
              <a:ea typeface="+mn-ea"/>
              <a:cs typeface="+mn-cs"/>
            </a:endParaRPr>
          </a:p>
        </p:txBody>
      </p:sp>
      <p:sp>
        <p:nvSpPr>
          <p:cNvPr id="8" name="Text 6"/>
          <p:cNvSpPr/>
          <p:nvPr/>
        </p:nvSpPr>
        <p:spPr>
          <a:xfrm>
            <a:off x="2948940" y="1076706"/>
            <a:ext cx="1220724" cy="192024"/>
          </a:xfrm>
          <a:prstGeom prst="rect">
            <a:avLst/>
          </a:prstGeom>
          <a:noFill/>
          <a:ln/>
        </p:spPr>
        <p:txBody>
          <a:bodyPr wrap="square" rtlCol="0" anchor="ctr"/>
          <a:lstStyle/>
          <a:p>
            <a:pPr algn="ctr" defTabSz="685800">
              <a:buClrTx/>
            </a:pPr>
            <a:r>
              <a:rPr lang="en-US" sz="1050" b="1" kern="1200" dirty="0">
                <a:solidFill>
                  <a:srgbClr val="1E2761"/>
                </a:solidFill>
                <a:latin typeface="Calibri" panose="020F0502020204030204"/>
                <a:ea typeface="Calibri" pitchFamily="34" charset="-122"/>
                <a:cs typeface="Calibri" pitchFamily="34" charset="-120"/>
              </a:rPr>
              <a:t>(Average Linkage)</a:t>
            </a:r>
            <a:endParaRPr lang="en-US" sz="1050" kern="1200" dirty="0">
              <a:solidFill>
                <a:prstClr val="black"/>
              </a:solidFill>
              <a:latin typeface="Calibri" panose="020F0502020204030204"/>
              <a:ea typeface="+mn-ea"/>
              <a:cs typeface="+mn-cs"/>
            </a:endParaRPr>
          </a:p>
        </p:txBody>
      </p:sp>
      <p:sp>
        <p:nvSpPr>
          <p:cNvPr id="9" name="Text 7"/>
          <p:cNvSpPr/>
          <p:nvPr/>
        </p:nvSpPr>
        <p:spPr>
          <a:xfrm>
            <a:off x="497205" y="1338139"/>
            <a:ext cx="3566160" cy="720090"/>
          </a:xfrm>
          <a:prstGeom prst="rect">
            <a:avLst/>
          </a:prstGeom>
          <a:noFill/>
          <a:ln/>
        </p:spPr>
        <p:txBody>
          <a:bodyPr wrap="square" lIns="0" tIns="0" rIns="0" bIns="0" rtlCol="0" anchor="ctr"/>
          <a:lstStyle/>
          <a:p>
            <a:pPr defTabSz="685800">
              <a:buClrTx/>
            </a:pPr>
            <a:r>
              <a:rPr lang="en-US" sz="1200" kern="1200" dirty="0">
                <a:solidFill>
                  <a:srgbClr val="1A1A2E"/>
                </a:solidFill>
                <a:latin typeface="Calibri" panose="020F0502020204030204"/>
                <a:ea typeface="Calibri" pitchFamily="34" charset="-122"/>
                <a:cs typeface="Calibri" pitchFamily="34" charset="-120"/>
              </a:rPr>
              <a:t>Repeatedly joins the two closest things until everything is connected. Uses the distance table directly, and produces a tree.</a:t>
            </a:r>
            <a:endParaRPr lang="en-US" sz="1200" kern="1200" dirty="0">
              <a:solidFill>
                <a:prstClr val="black"/>
              </a:solidFill>
              <a:latin typeface="Calibri" panose="020F0502020204030204"/>
              <a:ea typeface="+mn-ea"/>
              <a:cs typeface="+mn-cs"/>
            </a:endParaRPr>
          </a:p>
        </p:txBody>
      </p:sp>
      <p:sp>
        <p:nvSpPr>
          <p:cNvPr id="10" name="Shape 8"/>
          <p:cNvSpPr/>
          <p:nvPr/>
        </p:nvSpPr>
        <p:spPr>
          <a:xfrm>
            <a:off x="411480" y="2249424"/>
            <a:ext cx="3737610" cy="1179576"/>
          </a:xfrm>
          <a:prstGeom prst="roundRect">
            <a:avLst>
              <a:gd name="adj" fmla="val 4651"/>
            </a:avLst>
          </a:prstGeom>
          <a:solidFill>
            <a:srgbClr val="F4F6FB"/>
          </a:solidFill>
          <a:ln w="12700">
            <a:solidFill>
              <a:srgbClr val="F4F6FB"/>
            </a:solidFill>
            <a:prstDash val="solid"/>
          </a:ln>
        </p:spPr>
        <p:txBody>
          <a:bodyPr/>
          <a:lstStyle/>
          <a:p>
            <a:pPr defTabSz="685800">
              <a:buClrTx/>
            </a:pPr>
            <a:endParaRPr lang="en-US" sz="1350" kern="1200">
              <a:solidFill>
                <a:prstClr val="black"/>
              </a:solidFill>
              <a:latin typeface="Calibri" panose="020F0502020204030204"/>
              <a:ea typeface="+mn-ea"/>
              <a:cs typeface="+mn-cs"/>
            </a:endParaRPr>
          </a:p>
        </p:txBody>
      </p:sp>
      <p:sp>
        <p:nvSpPr>
          <p:cNvPr id="12" name="Text 10"/>
          <p:cNvSpPr/>
          <p:nvPr/>
        </p:nvSpPr>
        <p:spPr>
          <a:xfrm>
            <a:off x="497205" y="2362694"/>
            <a:ext cx="1783080" cy="205740"/>
          </a:xfrm>
          <a:prstGeom prst="rect">
            <a:avLst/>
          </a:prstGeom>
          <a:noFill/>
          <a:ln/>
        </p:spPr>
        <p:txBody>
          <a:bodyPr wrap="square" lIns="0" tIns="0" rIns="0" bIns="0" rtlCol="0" anchor="ctr"/>
          <a:lstStyle/>
          <a:p>
            <a:pPr defTabSz="685800">
              <a:buClrTx/>
            </a:pPr>
            <a:r>
              <a:rPr lang="en-US" sz="1125" b="1" kern="1200" dirty="0">
                <a:solidFill>
                  <a:srgbClr val="1E2761"/>
                </a:solidFill>
                <a:latin typeface="Calibri" panose="020F0502020204030204"/>
                <a:ea typeface="Calibri" pitchFamily="34" charset="-122"/>
                <a:cs typeface="Calibri" pitchFamily="34" charset="-120"/>
              </a:rPr>
              <a:t>K-Means</a:t>
            </a:r>
            <a:endParaRPr lang="en-US" sz="1125" kern="1200" dirty="0">
              <a:solidFill>
                <a:prstClr val="black"/>
              </a:solidFill>
              <a:latin typeface="Calibri" panose="020F0502020204030204"/>
              <a:ea typeface="+mn-ea"/>
              <a:cs typeface="+mn-cs"/>
            </a:endParaRPr>
          </a:p>
        </p:txBody>
      </p:sp>
      <p:sp>
        <p:nvSpPr>
          <p:cNvPr id="15" name="Text 13"/>
          <p:cNvSpPr/>
          <p:nvPr/>
        </p:nvSpPr>
        <p:spPr>
          <a:xfrm>
            <a:off x="582930" y="2606040"/>
            <a:ext cx="3566160" cy="720090"/>
          </a:xfrm>
          <a:prstGeom prst="rect">
            <a:avLst/>
          </a:prstGeom>
          <a:noFill/>
          <a:ln/>
        </p:spPr>
        <p:txBody>
          <a:bodyPr wrap="square" lIns="0" tIns="0" rIns="0" bIns="0" rtlCol="0" anchor="ctr"/>
          <a:lstStyle/>
          <a:p>
            <a:pPr defTabSz="685800">
              <a:buClrTx/>
            </a:pPr>
            <a:r>
              <a:rPr lang="en-US" sz="1200" kern="1200" dirty="0">
                <a:solidFill>
                  <a:srgbClr val="1A1A2E"/>
                </a:solidFill>
                <a:latin typeface="Calibri" panose="020F0502020204030204"/>
                <a:ea typeface="Calibri" pitchFamily="34" charset="-122"/>
                <a:cs typeface="Calibri" pitchFamily="34" charset="-120"/>
              </a:rPr>
              <a:t>Cannot use distances.</a:t>
            </a:r>
          </a:p>
          <a:p>
            <a:pPr defTabSz="685800">
              <a:buClrTx/>
            </a:pPr>
            <a:r>
              <a:rPr lang="en-US" sz="1200" kern="1200" dirty="0">
                <a:solidFill>
                  <a:srgbClr val="1A1A2E"/>
                </a:solidFill>
                <a:latin typeface="Calibri" panose="020F0502020204030204"/>
                <a:ea typeface="Calibri" pitchFamily="34" charset="-122"/>
                <a:cs typeface="Calibri" pitchFamily="34" charset="-120"/>
              </a:rPr>
              <a:t>Needs the stocks placed as points on a map first, then sorts them into a fixed number of even-sized groups.</a:t>
            </a:r>
            <a:endParaRPr lang="en-US" sz="1200" kern="1200" dirty="0">
              <a:solidFill>
                <a:prstClr val="black"/>
              </a:solidFill>
              <a:latin typeface="Calibri" panose="020F0502020204030204"/>
              <a:ea typeface="+mn-ea"/>
              <a:cs typeface="+mn-cs"/>
            </a:endParaRPr>
          </a:p>
        </p:txBody>
      </p:sp>
      <p:sp>
        <p:nvSpPr>
          <p:cNvPr id="17" name="Text 15"/>
          <p:cNvSpPr/>
          <p:nvPr/>
        </p:nvSpPr>
        <p:spPr>
          <a:xfrm>
            <a:off x="582930" y="3634740"/>
            <a:ext cx="3566160" cy="205740"/>
          </a:xfrm>
          <a:prstGeom prst="rect">
            <a:avLst/>
          </a:prstGeom>
          <a:noFill/>
          <a:ln/>
        </p:spPr>
        <p:txBody>
          <a:bodyPr wrap="square" lIns="0" tIns="0" rIns="0" bIns="0" rtlCol="0" anchor="ctr"/>
          <a:lstStyle/>
          <a:p>
            <a:pPr defTabSz="685800">
              <a:buClrTx/>
            </a:pPr>
            <a:r>
              <a:rPr lang="en-US" sz="1350" b="1" kern="1200" dirty="0">
                <a:solidFill>
                  <a:srgbClr val="002060"/>
                </a:solidFill>
                <a:latin typeface="Calibri" panose="020F0502020204030204"/>
                <a:ea typeface="+mn-ea"/>
                <a:cs typeface="Calibri" pitchFamily="34" charset="-120"/>
              </a:rPr>
              <a:t>Converting distance to coordinates</a:t>
            </a:r>
            <a:endParaRPr lang="en-US" sz="1350" kern="1200" dirty="0">
              <a:solidFill>
                <a:srgbClr val="002060"/>
              </a:solidFill>
              <a:latin typeface="Calibri" panose="020F0502020204030204"/>
              <a:ea typeface="+mn-ea"/>
              <a:cs typeface="+mn-cs"/>
            </a:endParaRPr>
          </a:p>
        </p:txBody>
      </p:sp>
      <p:sp>
        <p:nvSpPr>
          <p:cNvPr id="18" name="Text 16"/>
          <p:cNvSpPr/>
          <p:nvPr/>
        </p:nvSpPr>
        <p:spPr>
          <a:xfrm>
            <a:off x="569214" y="3962266"/>
            <a:ext cx="3600450" cy="514350"/>
          </a:xfrm>
          <a:prstGeom prst="rect">
            <a:avLst/>
          </a:prstGeom>
          <a:noFill/>
          <a:ln/>
        </p:spPr>
        <p:txBody>
          <a:bodyPr wrap="square" lIns="0" tIns="0" rIns="0" bIns="0" rtlCol="0" anchor="ctr"/>
          <a:lstStyle/>
          <a:p>
            <a:pPr defTabSz="685800">
              <a:buClrTx/>
            </a:pPr>
            <a:r>
              <a:rPr lang="en-US" sz="1200" kern="1200" dirty="0">
                <a:solidFill>
                  <a:prstClr val="black"/>
                </a:solidFill>
                <a:latin typeface="Calibri" panose="020F0502020204030204"/>
                <a:ea typeface="Calibri" pitchFamily="34" charset="-122"/>
                <a:cs typeface="Calibri" pitchFamily="34" charset="-120"/>
              </a:rPr>
              <a:t>Multidimensional Scaling (MDS) to turn the distances into a 2-D map. </a:t>
            </a:r>
          </a:p>
          <a:p>
            <a:pPr defTabSz="685800">
              <a:buClrTx/>
            </a:pPr>
            <a:r>
              <a:rPr lang="en-US" sz="1200" kern="1200" dirty="0">
                <a:solidFill>
                  <a:prstClr val="black"/>
                </a:solidFill>
                <a:latin typeface="Calibri" panose="020F0502020204030204"/>
                <a:ea typeface="Calibri" pitchFamily="34" charset="-122"/>
                <a:cs typeface="Calibri" pitchFamily="34" charset="-120"/>
              </a:rPr>
              <a:t>Hierarchical uses the exact distances; </a:t>
            </a:r>
          </a:p>
          <a:p>
            <a:pPr defTabSz="685800">
              <a:buClrTx/>
            </a:pPr>
            <a:r>
              <a:rPr lang="en-US" sz="1200" kern="1200" dirty="0">
                <a:solidFill>
                  <a:prstClr val="black"/>
                </a:solidFill>
                <a:latin typeface="Calibri" panose="020F0502020204030204"/>
                <a:ea typeface="Calibri" pitchFamily="34" charset="-122"/>
                <a:cs typeface="Calibri" pitchFamily="34" charset="-120"/>
              </a:rPr>
              <a:t>K-Means uses the MDS approximation. </a:t>
            </a:r>
            <a:endParaRPr lang="en-US" sz="1200" kern="1200" dirty="0">
              <a:solidFill>
                <a:prstClr val="black"/>
              </a:solidFill>
              <a:latin typeface="Calibri" panose="020F0502020204030204"/>
              <a:ea typeface="+mn-ea"/>
              <a:cs typeface="+mn-cs"/>
            </a:endParaRPr>
          </a:p>
        </p:txBody>
      </p:sp>
      <p:pic>
        <p:nvPicPr>
          <p:cNvPr id="19" name="Image 0" descr="/mnt/user-data/uploads/1785461487780_image.png"/>
          <p:cNvPicPr>
            <a:picLocks noChangeAspect="1"/>
          </p:cNvPicPr>
          <p:nvPr/>
        </p:nvPicPr>
        <p:blipFill>
          <a:blip r:embed="rId3"/>
          <a:stretch>
            <a:fillRect/>
          </a:stretch>
        </p:blipFill>
        <p:spPr>
          <a:xfrm>
            <a:off x="5105278" y="891540"/>
            <a:ext cx="3455792" cy="2200188"/>
          </a:xfrm>
          <a:prstGeom prst="rect">
            <a:avLst/>
          </a:prstGeom>
        </p:spPr>
      </p:pic>
      <p:sp>
        <p:nvSpPr>
          <p:cNvPr id="22" name="Text 19"/>
          <p:cNvSpPr/>
          <p:nvPr/>
        </p:nvSpPr>
        <p:spPr>
          <a:xfrm>
            <a:off x="4933451" y="329184"/>
            <a:ext cx="3771900" cy="192024"/>
          </a:xfrm>
          <a:prstGeom prst="rect">
            <a:avLst/>
          </a:prstGeom>
          <a:noFill/>
          <a:ln/>
        </p:spPr>
        <p:txBody>
          <a:bodyPr wrap="square" lIns="0" tIns="0" rIns="0" bIns="0" rtlCol="0" anchor="ctr"/>
          <a:lstStyle/>
          <a:p>
            <a:pPr defTabSz="685800">
              <a:buClrTx/>
            </a:pPr>
            <a:r>
              <a:rPr lang="en-US" sz="1350" b="1" kern="1200" dirty="0">
                <a:solidFill>
                  <a:srgbClr val="1E2761"/>
                </a:solidFill>
                <a:latin typeface="Calibri" panose="020F0502020204030204"/>
                <a:ea typeface="Calibri" pitchFamily="34" charset="-122"/>
                <a:cs typeface="Calibri" pitchFamily="34" charset="-120"/>
              </a:rPr>
              <a:t>Tightness</a:t>
            </a:r>
            <a:endParaRPr lang="en-US" sz="975" b="1" kern="1200" dirty="0">
              <a:solidFill>
                <a:srgbClr val="1E2761"/>
              </a:solidFill>
              <a:latin typeface="Calibri" panose="020F0502020204030204"/>
              <a:ea typeface="Calibri" pitchFamily="34" charset="-122"/>
              <a:cs typeface="Calibri" pitchFamily="34" charset="-120"/>
            </a:endParaRPr>
          </a:p>
        </p:txBody>
      </p:sp>
      <p:sp>
        <p:nvSpPr>
          <p:cNvPr id="23" name="Text 20"/>
          <p:cNvSpPr/>
          <p:nvPr/>
        </p:nvSpPr>
        <p:spPr>
          <a:xfrm>
            <a:off x="4933451" y="425196"/>
            <a:ext cx="3771900" cy="466344"/>
          </a:xfrm>
          <a:prstGeom prst="rect">
            <a:avLst/>
          </a:prstGeom>
          <a:noFill/>
          <a:ln/>
        </p:spPr>
        <p:txBody>
          <a:bodyPr wrap="square" lIns="0" tIns="0" rIns="0" bIns="0" rtlCol="0" anchor="ctr"/>
          <a:lstStyle/>
          <a:p>
            <a:pPr defTabSz="685800">
              <a:buClrTx/>
            </a:pPr>
            <a:r>
              <a:rPr lang="en-US" sz="1050" kern="1200" dirty="0">
                <a:solidFill>
                  <a:srgbClr val="1A1A2E"/>
                </a:solidFill>
                <a:latin typeface="Calibri" panose="020F0502020204030204"/>
                <a:ea typeface="Calibri" pitchFamily="34" charset="-122"/>
                <a:cs typeface="Calibri" pitchFamily="34" charset="-120"/>
              </a:rPr>
              <a:t>Average distance inside groups ÷ average distance between groups. </a:t>
            </a:r>
            <a:endParaRPr lang="en-US" sz="1050" kern="1200" dirty="0">
              <a:solidFill>
                <a:prstClr val="black"/>
              </a:solidFill>
              <a:latin typeface="Calibri" panose="020F0502020204030204"/>
              <a:ea typeface="+mn-ea"/>
              <a:cs typeface="+mn-cs"/>
            </a:endParaRPr>
          </a:p>
        </p:txBody>
      </p:sp>
      <p:pic>
        <p:nvPicPr>
          <p:cNvPr id="3" name="Picture 2">
            <a:extLst>
              <a:ext uri="{FF2B5EF4-FFF2-40B4-BE49-F238E27FC236}">
                <a16:creationId xmlns:a16="http://schemas.microsoft.com/office/drawing/2014/main" id="{652AD213-0CAC-BB20-97C0-4EDB9D8B2667}"/>
              </a:ext>
            </a:extLst>
          </p:cNvPr>
          <p:cNvPicPr>
            <a:picLocks noChangeAspect="1"/>
          </p:cNvPicPr>
          <p:nvPr/>
        </p:nvPicPr>
        <p:blipFill>
          <a:blip r:embed="rId4"/>
          <a:stretch>
            <a:fillRect/>
          </a:stretch>
        </p:blipFill>
        <p:spPr>
          <a:xfrm>
            <a:off x="4433609" y="3091728"/>
            <a:ext cx="4506741" cy="202969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19456"/>
            <a:ext cx="8298180" cy="411480"/>
          </a:xfrm>
          <a:prstGeom prst="rect">
            <a:avLst/>
          </a:prstGeom>
          <a:noFill/>
          <a:ln/>
        </p:spPr>
        <p:txBody>
          <a:bodyPr wrap="square" lIns="0" tIns="0" rIns="0" bIns="0" rtlCol="0" anchor="ctr"/>
          <a:lstStyle/>
          <a:p>
            <a:pPr defTabSz="685800">
              <a:buClrTx/>
            </a:pPr>
            <a:r>
              <a:rPr lang="en-US" sz="2325" b="1" kern="1200" dirty="0">
                <a:solidFill>
                  <a:srgbClr val="1E2761"/>
                </a:solidFill>
                <a:latin typeface="Calibri" panose="020F0502020204030204"/>
                <a:ea typeface="Cambria" pitchFamily="34" charset="-122"/>
                <a:cs typeface="Cambria" pitchFamily="34" charset="-120"/>
              </a:rPr>
              <a:t>K-Means scored higher</a:t>
            </a:r>
            <a:endParaRPr lang="en-US" sz="2325" kern="1200" dirty="0">
              <a:solidFill>
                <a:prstClr val="black"/>
              </a:solidFill>
              <a:latin typeface="Calibri" panose="020F0502020204030204"/>
              <a:ea typeface="+mn-ea"/>
              <a:cs typeface="+mn-cs"/>
            </a:endParaRPr>
          </a:p>
        </p:txBody>
      </p:sp>
      <p:sp>
        <p:nvSpPr>
          <p:cNvPr id="3" name="Text 1"/>
          <p:cNvSpPr/>
          <p:nvPr/>
        </p:nvSpPr>
        <p:spPr>
          <a:xfrm>
            <a:off x="411480" y="644652"/>
            <a:ext cx="8298180" cy="205740"/>
          </a:xfrm>
          <a:prstGeom prst="rect">
            <a:avLst/>
          </a:prstGeom>
          <a:noFill/>
          <a:ln/>
        </p:spPr>
        <p:txBody>
          <a:bodyPr wrap="square" lIns="0" tIns="0" rIns="0" bIns="0" rtlCol="0" anchor="ctr"/>
          <a:lstStyle/>
          <a:p>
            <a:pPr defTabSz="685800">
              <a:buClrTx/>
            </a:pPr>
            <a:r>
              <a:rPr lang="en-US" sz="1013" kern="1200" dirty="0">
                <a:solidFill>
                  <a:prstClr val="black"/>
                </a:solidFill>
                <a:latin typeface="Calibri" panose="020F0502020204030204"/>
                <a:ea typeface="Calibri" pitchFamily="34" charset="-122"/>
                <a:cs typeface="Calibri" pitchFamily="34" charset="-120"/>
              </a:rPr>
              <a:t>Match rate = % of stocks landing in a group where their own industry is the most common</a:t>
            </a:r>
            <a:endParaRPr lang="en-US" sz="1013" kern="1200" dirty="0">
              <a:solidFill>
                <a:prstClr val="black"/>
              </a:solidFill>
              <a:latin typeface="Calibri" panose="020F0502020204030204"/>
              <a:ea typeface="+mn-ea"/>
              <a:cs typeface="+mn-cs"/>
            </a:endParaRPr>
          </a:p>
        </p:txBody>
      </p:sp>
      <p:sp>
        <p:nvSpPr>
          <p:cNvPr id="6" name="Text 3"/>
          <p:cNvSpPr/>
          <p:nvPr/>
        </p:nvSpPr>
        <p:spPr>
          <a:xfrm>
            <a:off x="1125566" y="3876503"/>
            <a:ext cx="925830" cy="377190"/>
          </a:xfrm>
          <a:prstGeom prst="rect">
            <a:avLst/>
          </a:prstGeom>
          <a:noFill/>
          <a:ln/>
        </p:spPr>
        <p:txBody>
          <a:bodyPr wrap="square" lIns="0" tIns="0" rIns="0" bIns="0" rtlCol="0" anchor="ctr"/>
          <a:lstStyle/>
          <a:p>
            <a:pPr defTabSz="685800">
              <a:buClrTx/>
            </a:pPr>
            <a:r>
              <a:rPr lang="en-US" sz="1950" b="1" kern="1200" dirty="0">
                <a:solidFill>
                  <a:srgbClr val="E8833A"/>
                </a:solidFill>
                <a:latin typeface="Calibri" panose="020F0502020204030204"/>
                <a:ea typeface="Cambria" pitchFamily="34" charset="-122"/>
                <a:cs typeface="Cambria" pitchFamily="34" charset="-120"/>
              </a:rPr>
              <a:t>85%</a:t>
            </a:r>
            <a:endParaRPr lang="en-US" sz="1950" kern="1200" dirty="0">
              <a:solidFill>
                <a:prstClr val="black"/>
              </a:solidFill>
              <a:latin typeface="Calibri" panose="020F0502020204030204"/>
              <a:ea typeface="+mn-ea"/>
              <a:cs typeface="+mn-cs"/>
            </a:endParaRPr>
          </a:p>
        </p:txBody>
      </p:sp>
      <p:sp>
        <p:nvSpPr>
          <p:cNvPr id="7" name="Text 4"/>
          <p:cNvSpPr/>
          <p:nvPr/>
        </p:nvSpPr>
        <p:spPr>
          <a:xfrm>
            <a:off x="1914236" y="3859358"/>
            <a:ext cx="1028700" cy="411480"/>
          </a:xfrm>
          <a:prstGeom prst="rect">
            <a:avLst/>
          </a:prstGeom>
          <a:noFill/>
          <a:ln/>
        </p:spPr>
        <p:txBody>
          <a:bodyPr wrap="square" lIns="0" tIns="0" rIns="0" bIns="0" rtlCol="0" anchor="ctr"/>
          <a:lstStyle/>
          <a:p>
            <a:pPr defTabSz="685800">
              <a:buClrTx/>
            </a:pPr>
            <a:r>
              <a:rPr lang="en-US" sz="1200" kern="1200" dirty="0">
                <a:solidFill>
                  <a:srgbClr val="1A1A2E"/>
                </a:solidFill>
                <a:latin typeface="Calibri" panose="020F0502020204030204"/>
                <a:ea typeface="Calibri" pitchFamily="34" charset="-122"/>
                <a:cs typeface="Calibri" pitchFamily="34" charset="-120"/>
              </a:rPr>
              <a:t>K-Means </a:t>
            </a:r>
          </a:p>
          <a:p>
            <a:pPr defTabSz="685800">
              <a:buClrTx/>
            </a:pPr>
            <a:r>
              <a:rPr lang="en-US" sz="1200" kern="1200" dirty="0">
                <a:solidFill>
                  <a:srgbClr val="1A1A2E"/>
                </a:solidFill>
                <a:latin typeface="Calibri" panose="020F0502020204030204"/>
                <a:ea typeface="Calibri" pitchFamily="34" charset="-122"/>
                <a:cs typeface="Calibri" pitchFamily="34" charset="-120"/>
              </a:rPr>
              <a:t>match rate</a:t>
            </a:r>
            <a:endParaRPr lang="en-US" sz="1200" kern="1200" dirty="0">
              <a:solidFill>
                <a:prstClr val="black"/>
              </a:solidFill>
              <a:latin typeface="Calibri" panose="020F0502020204030204"/>
              <a:ea typeface="+mn-ea"/>
              <a:cs typeface="+mn-cs"/>
            </a:endParaRPr>
          </a:p>
        </p:txBody>
      </p:sp>
      <p:sp>
        <p:nvSpPr>
          <p:cNvPr id="9" name="Text 6"/>
          <p:cNvSpPr/>
          <p:nvPr/>
        </p:nvSpPr>
        <p:spPr>
          <a:xfrm>
            <a:off x="3048632" y="3866857"/>
            <a:ext cx="925830" cy="377190"/>
          </a:xfrm>
          <a:prstGeom prst="rect">
            <a:avLst/>
          </a:prstGeom>
          <a:noFill/>
          <a:ln/>
        </p:spPr>
        <p:txBody>
          <a:bodyPr wrap="square" lIns="0" tIns="0" rIns="0" bIns="0" rtlCol="0" anchor="ctr"/>
          <a:lstStyle/>
          <a:p>
            <a:pPr defTabSz="685800">
              <a:buClrTx/>
            </a:pPr>
            <a:r>
              <a:rPr lang="en-US" sz="1950" b="1" kern="1200" dirty="0">
                <a:solidFill>
                  <a:srgbClr val="1E2761"/>
                </a:solidFill>
                <a:latin typeface="Calibri" panose="020F0502020204030204"/>
                <a:ea typeface="Cambria" pitchFamily="34" charset="-122"/>
                <a:cs typeface="Cambria" pitchFamily="34" charset="-120"/>
              </a:rPr>
              <a:t>70%</a:t>
            </a:r>
            <a:endParaRPr lang="en-US" sz="1950" kern="1200" dirty="0">
              <a:solidFill>
                <a:prstClr val="black"/>
              </a:solidFill>
              <a:latin typeface="Calibri" panose="020F0502020204030204"/>
              <a:ea typeface="+mn-ea"/>
              <a:cs typeface="+mn-cs"/>
            </a:endParaRPr>
          </a:p>
        </p:txBody>
      </p:sp>
      <p:sp>
        <p:nvSpPr>
          <p:cNvPr id="10" name="Text 7"/>
          <p:cNvSpPr/>
          <p:nvPr/>
        </p:nvSpPr>
        <p:spPr>
          <a:xfrm>
            <a:off x="3848010" y="3859358"/>
            <a:ext cx="1310180" cy="411480"/>
          </a:xfrm>
          <a:prstGeom prst="rect">
            <a:avLst/>
          </a:prstGeom>
          <a:noFill/>
          <a:ln/>
        </p:spPr>
        <p:txBody>
          <a:bodyPr wrap="square" lIns="0" tIns="0" rIns="0" bIns="0" rtlCol="0" anchor="ctr"/>
          <a:lstStyle/>
          <a:p>
            <a:pPr defTabSz="685800">
              <a:buClrTx/>
            </a:pPr>
            <a:r>
              <a:rPr lang="en-US" sz="1200" kern="1200" dirty="0">
                <a:solidFill>
                  <a:srgbClr val="1A1A2E"/>
                </a:solidFill>
                <a:latin typeface="Calibri" panose="020F0502020204030204"/>
                <a:ea typeface="Calibri" pitchFamily="34" charset="-122"/>
                <a:cs typeface="Calibri" pitchFamily="34" charset="-120"/>
              </a:rPr>
              <a:t>Hierarchical </a:t>
            </a:r>
          </a:p>
          <a:p>
            <a:pPr defTabSz="685800">
              <a:buClrTx/>
            </a:pPr>
            <a:r>
              <a:rPr lang="en-US" sz="1200" kern="1200" dirty="0">
                <a:solidFill>
                  <a:srgbClr val="1A1A2E"/>
                </a:solidFill>
                <a:latin typeface="Calibri" panose="020F0502020204030204"/>
                <a:ea typeface="Calibri" pitchFamily="34" charset="-122"/>
                <a:cs typeface="Calibri" pitchFamily="34" charset="-120"/>
              </a:rPr>
              <a:t>match rate</a:t>
            </a:r>
            <a:endParaRPr lang="en-US" sz="1200" kern="1200" dirty="0">
              <a:solidFill>
                <a:prstClr val="black"/>
              </a:solidFill>
              <a:latin typeface="Calibri" panose="020F0502020204030204"/>
              <a:ea typeface="+mn-ea"/>
              <a:cs typeface="+mn-cs"/>
            </a:endParaRPr>
          </a:p>
        </p:txBody>
      </p:sp>
      <p:sp>
        <p:nvSpPr>
          <p:cNvPr id="15" name="Text 12"/>
          <p:cNvSpPr/>
          <p:nvPr/>
        </p:nvSpPr>
        <p:spPr>
          <a:xfrm>
            <a:off x="5540531" y="1219847"/>
            <a:ext cx="3360420" cy="205740"/>
          </a:xfrm>
          <a:prstGeom prst="rect">
            <a:avLst/>
          </a:prstGeom>
          <a:noFill/>
          <a:ln/>
        </p:spPr>
        <p:txBody>
          <a:bodyPr wrap="square" lIns="0" tIns="0" rIns="0" bIns="0" rtlCol="0" anchor="ctr"/>
          <a:lstStyle/>
          <a:p>
            <a:pPr defTabSz="685800">
              <a:buClrTx/>
            </a:pPr>
            <a:r>
              <a:rPr lang="en-US" sz="1350" b="1" kern="1200" dirty="0">
                <a:solidFill>
                  <a:srgbClr val="1E2761"/>
                </a:solidFill>
                <a:latin typeface="Calibri" panose="020F0502020204030204"/>
                <a:ea typeface="Calibri" pitchFamily="34" charset="-122"/>
                <a:cs typeface="Calibri" pitchFamily="34" charset="-120"/>
              </a:rPr>
              <a:t>Why K-Means won</a:t>
            </a:r>
            <a:endParaRPr lang="en-US" sz="1350" kern="1200" dirty="0">
              <a:solidFill>
                <a:prstClr val="black"/>
              </a:solidFill>
              <a:latin typeface="Calibri" panose="020F0502020204030204"/>
              <a:ea typeface="+mn-ea"/>
              <a:cs typeface="+mn-cs"/>
            </a:endParaRPr>
          </a:p>
        </p:txBody>
      </p:sp>
      <p:sp>
        <p:nvSpPr>
          <p:cNvPr id="16" name="Text 13"/>
          <p:cNvSpPr/>
          <p:nvPr/>
        </p:nvSpPr>
        <p:spPr>
          <a:xfrm>
            <a:off x="5458369" y="1645920"/>
            <a:ext cx="3326130" cy="925830"/>
          </a:xfrm>
          <a:prstGeom prst="rect">
            <a:avLst/>
          </a:prstGeom>
          <a:noFill/>
          <a:ln/>
        </p:spPr>
        <p:txBody>
          <a:bodyPr wrap="square" lIns="0" tIns="0" rIns="0" bIns="0" rtlCol="0" anchor="ctr"/>
          <a:lstStyle/>
          <a:p>
            <a:pPr marL="257175" indent="-257175" defTabSz="685800">
              <a:spcAft>
                <a:spcPts val="375"/>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Hierarchical put half of all 40 stocks into one group.</a:t>
            </a:r>
            <a:endParaRPr lang="en-US" sz="1200" kern="1200" dirty="0">
              <a:solidFill>
                <a:prstClr val="black"/>
              </a:solidFill>
              <a:latin typeface="Calibri" panose="020F0502020204030204"/>
              <a:ea typeface="+mn-ea"/>
              <a:cs typeface="+mn-cs"/>
            </a:endParaRPr>
          </a:p>
          <a:p>
            <a:pPr marL="257175" indent="-257175" defTabSz="685800">
              <a:spcAft>
                <a:spcPts val="375"/>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K-Means is built to make similar-sized groups, so it was forced to cut through that blob.</a:t>
            </a:r>
            <a:endParaRPr lang="en-US" sz="1200" kern="1200" dirty="0">
              <a:solidFill>
                <a:prstClr val="black"/>
              </a:solidFill>
              <a:latin typeface="Calibri" panose="020F0502020204030204"/>
              <a:ea typeface="+mn-ea"/>
              <a:cs typeface="+mn-cs"/>
            </a:endParaRPr>
          </a:p>
          <a:p>
            <a:pPr marL="257175" indent="-257175" defTabSz="685800">
              <a:spcAft>
                <a:spcPts val="375"/>
              </a:spcAft>
              <a:buClrTx/>
              <a:buSzPct val="100000"/>
              <a:buFontTx/>
              <a:buChar char="•"/>
            </a:pPr>
            <a:r>
              <a:rPr lang="en-US" sz="1200" kern="1200" dirty="0">
                <a:solidFill>
                  <a:srgbClr val="1A1A2E"/>
                </a:solidFill>
                <a:latin typeface="Calibri" panose="020F0502020204030204"/>
                <a:ea typeface="Calibri" pitchFamily="34" charset="-122"/>
                <a:cs typeface="Calibri" pitchFamily="34" charset="-120"/>
              </a:rPr>
              <a:t>Cutting through it matched reality better.</a:t>
            </a:r>
            <a:endParaRPr lang="en-US" sz="1200" kern="1200" dirty="0">
              <a:solidFill>
                <a:prstClr val="black"/>
              </a:solidFill>
              <a:latin typeface="Calibri" panose="020F0502020204030204"/>
              <a:ea typeface="+mn-ea"/>
              <a:cs typeface="+mn-cs"/>
            </a:endParaRPr>
          </a:p>
        </p:txBody>
      </p:sp>
      <p:pic>
        <p:nvPicPr>
          <p:cNvPr id="20" name="Image 1" descr="/mnt/user-data/uploads/1785463092794_image.png"/>
          <p:cNvPicPr>
            <a:picLocks noChangeAspect="1"/>
          </p:cNvPicPr>
          <p:nvPr/>
        </p:nvPicPr>
        <p:blipFill>
          <a:blip r:embed="rId3"/>
          <a:stretch>
            <a:fillRect/>
          </a:stretch>
        </p:blipFill>
        <p:spPr>
          <a:xfrm>
            <a:off x="5197429" y="3023818"/>
            <a:ext cx="3848009" cy="1533845"/>
          </a:xfrm>
          <a:prstGeom prst="rect">
            <a:avLst/>
          </a:prstGeom>
        </p:spPr>
      </p:pic>
      <p:pic>
        <p:nvPicPr>
          <p:cNvPr id="5" name="Picture 4">
            <a:extLst>
              <a:ext uri="{FF2B5EF4-FFF2-40B4-BE49-F238E27FC236}">
                <a16:creationId xmlns:a16="http://schemas.microsoft.com/office/drawing/2014/main" id="{3904FA15-666B-EA77-CB4D-768BFEFEFC1E}"/>
              </a:ext>
            </a:extLst>
          </p:cNvPr>
          <p:cNvPicPr>
            <a:picLocks noChangeAspect="1"/>
          </p:cNvPicPr>
          <p:nvPr/>
        </p:nvPicPr>
        <p:blipFill>
          <a:blip r:embed="rId4"/>
          <a:stretch>
            <a:fillRect/>
          </a:stretch>
        </p:blipFill>
        <p:spPr>
          <a:xfrm>
            <a:off x="243049" y="1111034"/>
            <a:ext cx="4941901" cy="267970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928E3-7C50-187D-A527-15F88471A1B4}"/>
            </a:ext>
          </a:extLst>
        </p:cNvPr>
        <p:cNvGrpSpPr/>
        <p:nvPr/>
      </p:nvGrpSpPr>
      <p:grpSpPr>
        <a:xfrm>
          <a:off x="0" y="0"/>
          <a:ext cx="0" cy="0"/>
          <a:chOff x="0" y="0"/>
          <a:chExt cx="0" cy="0"/>
        </a:xfrm>
      </p:grpSpPr>
      <p:sp>
        <p:nvSpPr>
          <p:cNvPr id="2" name="Shape 8">
            <a:extLst>
              <a:ext uri="{FF2B5EF4-FFF2-40B4-BE49-F238E27FC236}">
                <a16:creationId xmlns:a16="http://schemas.microsoft.com/office/drawing/2014/main" id="{207DD2A6-26B5-09AC-AB98-D93BFC899D2F}"/>
              </a:ext>
            </a:extLst>
          </p:cNvPr>
          <p:cNvSpPr/>
          <p:nvPr/>
        </p:nvSpPr>
        <p:spPr>
          <a:xfrm>
            <a:off x="4516546" y="2177204"/>
            <a:ext cx="4049486" cy="1179576"/>
          </a:xfrm>
          <a:prstGeom prst="roundRect">
            <a:avLst>
              <a:gd name="adj" fmla="val 4651"/>
            </a:avLst>
          </a:prstGeom>
          <a:solidFill>
            <a:srgbClr val="F4F6FB"/>
          </a:solidFill>
          <a:ln w="12700">
            <a:solidFill>
              <a:srgbClr val="F4F6FB"/>
            </a:solidFill>
            <a:prstDash val="solid"/>
          </a:ln>
        </p:spPr>
        <p:txBody>
          <a:bodyPr/>
          <a:lstStyle/>
          <a:p>
            <a:pPr defTabSz="685800">
              <a:buClrTx/>
            </a:pPr>
            <a:endParaRPr lang="en-US" sz="1350" kern="1200">
              <a:solidFill>
                <a:prstClr val="black"/>
              </a:solidFill>
              <a:latin typeface="Calibri" panose="020F0502020204030204"/>
              <a:ea typeface="+mn-ea"/>
              <a:cs typeface="+mn-cs"/>
            </a:endParaRPr>
          </a:p>
        </p:txBody>
      </p:sp>
      <p:sp>
        <p:nvSpPr>
          <p:cNvPr id="33" name="Shape 8">
            <a:extLst>
              <a:ext uri="{FF2B5EF4-FFF2-40B4-BE49-F238E27FC236}">
                <a16:creationId xmlns:a16="http://schemas.microsoft.com/office/drawing/2014/main" id="{23D1FDD2-10CF-DED0-B64E-A9DF56071217}"/>
              </a:ext>
            </a:extLst>
          </p:cNvPr>
          <p:cNvSpPr/>
          <p:nvPr/>
        </p:nvSpPr>
        <p:spPr>
          <a:xfrm>
            <a:off x="4516547" y="3431435"/>
            <a:ext cx="4049484" cy="1179576"/>
          </a:xfrm>
          <a:prstGeom prst="roundRect">
            <a:avLst>
              <a:gd name="adj" fmla="val 4651"/>
            </a:avLst>
          </a:prstGeom>
          <a:solidFill>
            <a:srgbClr val="F4F6FB"/>
          </a:solidFill>
          <a:ln w="12700">
            <a:solidFill>
              <a:srgbClr val="F4F6FB"/>
            </a:solidFill>
            <a:prstDash val="solid"/>
          </a:ln>
        </p:spPr>
        <p:txBody>
          <a:bodyPr/>
          <a:lstStyle/>
          <a:p>
            <a:pPr defTabSz="685800">
              <a:buClrTx/>
            </a:pPr>
            <a:endParaRPr lang="en-US" sz="1350" kern="1200">
              <a:solidFill>
                <a:prstClr val="black"/>
              </a:solidFill>
              <a:latin typeface="Calibri" panose="020F0502020204030204"/>
              <a:ea typeface="+mn-ea"/>
              <a:cs typeface="+mn-cs"/>
            </a:endParaRPr>
          </a:p>
        </p:txBody>
      </p:sp>
      <p:sp>
        <p:nvSpPr>
          <p:cNvPr id="32" name="Shape 8">
            <a:extLst>
              <a:ext uri="{FF2B5EF4-FFF2-40B4-BE49-F238E27FC236}">
                <a16:creationId xmlns:a16="http://schemas.microsoft.com/office/drawing/2014/main" id="{F209D4C5-C652-C979-5AF1-B9C0320D9A2D}"/>
              </a:ext>
            </a:extLst>
          </p:cNvPr>
          <p:cNvSpPr/>
          <p:nvPr/>
        </p:nvSpPr>
        <p:spPr>
          <a:xfrm>
            <a:off x="4516546" y="908306"/>
            <a:ext cx="4049485" cy="1179576"/>
          </a:xfrm>
          <a:prstGeom prst="roundRect">
            <a:avLst>
              <a:gd name="adj" fmla="val 4651"/>
            </a:avLst>
          </a:prstGeom>
          <a:solidFill>
            <a:srgbClr val="F4F6FB"/>
          </a:solidFill>
          <a:ln w="12700">
            <a:solidFill>
              <a:srgbClr val="F4F6FB"/>
            </a:solidFill>
            <a:prstDash val="solid"/>
          </a:ln>
        </p:spPr>
        <p:txBody>
          <a:bodyPr/>
          <a:lstStyle/>
          <a:p>
            <a:pPr defTabSz="685800">
              <a:buClrTx/>
            </a:pPr>
            <a:endParaRPr lang="en-US" sz="1350" kern="1200">
              <a:solidFill>
                <a:prstClr val="black"/>
              </a:solidFill>
              <a:latin typeface="Calibri" panose="020F0502020204030204"/>
              <a:ea typeface="+mn-ea"/>
              <a:cs typeface="+mn-cs"/>
            </a:endParaRPr>
          </a:p>
        </p:txBody>
      </p:sp>
      <p:sp>
        <p:nvSpPr>
          <p:cNvPr id="5" name="Text 0">
            <a:extLst>
              <a:ext uri="{FF2B5EF4-FFF2-40B4-BE49-F238E27FC236}">
                <a16:creationId xmlns:a16="http://schemas.microsoft.com/office/drawing/2014/main" id="{D198D60F-98CF-DCFE-2E55-CF6CE322C8B0}"/>
              </a:ext>
            </a:extLst>
          </p:cNvPr>
          <p:cNvSpPr/>
          <p:nvPr/>
        </p:nvSpPr>
        <p:spPr>
          <a:xfrm>
            <a:off x="411480" y="219456"/>
            <a:ext cx="8298180" cy="411480"/>
          </a:xfrm>
          <a:prstGeom prst="rect">
            <a:avLst/>
          </a:prstGeom>
          <a:noFill/>
          <a:ln/>
        </p:spPr>
        <p:txBody>
          <a:bodyPr wrap="square" lIns="0" tIns="0" rIns="0" bIns="0" rtlCol="0" anchor="ctr"/>
          <a:lstStyle/>
          <a:p>
            <a:pPr defTabSz="685800">
              <a:buClrTx/>
            </a:pPr>
            <a:r>
              <a:rPr lang="en-US" sz="2250" b="1" kern="1200" dirty="0">
                <a:solidFill>
                  <a:srgbClr val="002060"/>
                </a:solidFill>
                <a:latin typeface="Calibri" panose="020F0502020204030204"/>
                <a:ea typeface="Cambria" pitchFamily="34" charset="-122"/>
                <a:cs typeface="Cambria" pitchFamily="34" charset="-120"/>
              </a:rPr>
              <a:t>But hierarchical answered the actual question</a:t>
            </a:r>
            <a:endParaRPr lang="en-US" sz="2250" kern="1200" dirty="0">
              <a:solidFill>
                <a:srgbClr val="002060"/>
              </a:solidFill>
              <a:latin typeface="Calibri" panose="020F0502020204030204"/>
              <a:ea typeface="+mn-ea"/>
              <a:cs typeface="+mn-cs"/>
            </a:endParaRPr>
          </a:p>
        </p:txBody>
      </p:sp>
      <p:pic>
        <p:nvPicPr>
          <p:cNvPr id="8" name="Image 0" descr="/mnt/user-data/uploads/1785461493872_image.png">
            <a:extLst>
              <a:ext uri="{FF2B5EF4-FFF2-40B4-BE49-F238E27FC236}">
                <a16:creationId xmlns:a16="http://schemas.microsoft.com/office/drawing/2014/main" id="{57418787-E366-67E9-FB91-2F32D4986984}"/>
              </a:ext>
            </a:extLst>
          </p:cNvPr>
          <p:cNvPicPr>
            <a:picLocks noChangeAspect="1"/>
          </p:cNvPicPr>
          <p:nvPr/>
        </p:nvPicPr>
        <p:blipFill>
          <a:blip r:embed="rId3"/>
          <a:stretch>
            <a:fillRect/>
          </a:stretch>
        </p:blipFill>
        <p:spPr>
          <a:xfrm>
            <a:off x="235474" y="703299"/>
            <a:ext cx="3801292" cy="4220745"/>
          </a:xfrm>
          <a:prstGeom prst="rect">
            <a:avLst/>
          </a:prstGeom>
        </p:spPr>
      </p:pic>
      <p:sp>
        <p:nvSpPr>
          <p:cNvPr id="17" name="Text 5">
            <a:extLst>
              <a:ext uri="{FF2B5EF4-FFF2-40B4-BE49-F238E27FC236}">
                <a16:creationId xmlns:a16="http://schemas.microsoft.com/office/drawing/2014/main" id="{6AD87905-68D4-EB37-48AA-72DD28512EDB}"/>
              </a:ext>
            </a:extLst>
          </p:cNvPr>
          <p:cNvSpPr/>
          <p:nvPr/>
        </p:nvSpPr>
        <p:spPr>
          <a:xfrm>
            <a:off x="4624943" y="959741"/>
            <a:ext cx="3737610" cy="493776"/>
          </a:xfrm>
          <a:prstGeom prst="rect">
            <a:avLst/>
          </a:prstGeom>
          <a:noFill/>
          <a:ln/>
        </p:spPr>
        <p:txBody>
          <a:bodyPr wrap="square" lIns="0" tIns="0" rIns="0" bIns="0" rtlCol="0" anchor="ctr"/>
          <a:lstStyle/>
          <a:p>
            <a:pPr defTabSz="685800">
              <a:buClrTx/>
            </a:pPr>
            <a:r>
              <a:rPr lang="en-US" sz="1200" kern="1200" dirty="0">
                <a:solidFill>
                  <a:srgbClr val="002060"/>
                </a:solidFill>
                <a:latin typeface="Calibri" panose="020F0502020204030204"/>
                <a:ea typeface="Calibri" pitchFamily="34" charset="-122"/>
                <a:cs typeface="Calibri" pitchFamily="34" charset="-120"/>
              </a:rPr>
              <a:t>JPMorgan + Bank of America: the closest pair</a:t>
            </a:r>
          </a:p>
          <a:p>
            <a:pPr defTabSz="685800">
              <a:buClrTx/>
            </a:pPr>
            <a:r>
              <a:rPr lang="en-US" sz="1200" kern="1200" dirty="0">
                <a:solidFill>
                  <a:srgbClr val="002060"/>
                </a:solidFill>
                <a:latin typeface="Calibri" panose="020F0502020204030204"/>
                <a:ea typeface="Calibri" pitchFamily="34" charset="-122"/>
                <a:cs typeface="Calibri" pitchFamily="34" charset="-120"/>
              </a:rPr>
              <a:t>Utilities all join by 0.55, Energy by 0.63.</a:t>
            </a:r>
            <a:endParaRPr lang="en-US" sz="1200" kern="1200" dirty="0">
              <a:solidFill>
                <a:srgbClr val="002060"/>
              </a:solidFill>
              <a:latin typeface="Calibri" panose="020F0502020204030204"/>
              <a:ea typeface="+mn-ea"/>
              <a:cs typeface="+mn-cs"/>
            </a:endParaRPr>
          </a:p>
        </p:txBody>
      </p:sp>
      <p:sp>
        <p:nvSpPr>
          <p:cNvPr id="21" name="Text 8">
            <a:extLst>
              <a:ext uri="{FF2B5EF4-FFF2-40B4-BE49-F238E27FC236}">
                <a16:creationId xmlns:a16="http://schemas.microsoft.com/office/drawing/2014/main" id="{FDD4D3EC-DC24-0864-F98B-E9BE91B681DA}"/>
              </a:ext>
            </a:extLst>
          </p:cNvPr>
          <p:cNvSpPr/>
          <p:nvPr/>
        </p:nvSpPr>
        <p:spPr>
          <a:xfrm>
            <a:off x="4624943" y="1559370"/>
            <a:ext cx="3706710" cy="493776"/>
          </a:xfrm>
          <a:prstGeom prst="rect">
            <a:avLst/>
          </a:prstGeom>
          <a:noFill/>
          <a:ln/>
        </p:spPr>
        <p:txBody>
          <a:bodyPr wrap="square" lIns="0" tIns="0" rIns="0" bIns="0" rtlCol="0" anchor="ctr"/>
          <a:lstStyle/>
          <a:p>
            <a:pPr defTabSz="685800">
              <a:buClrTx/>
            </a:pPr>
            <a:r>
              <a:rPr lang="en-US" sz="1200" b="1" kern="1200" dirty="0">
                <a:solidFill>
                  <a:srgbClr val="002060"/>
                </a:solidFill>
                <a:latin typeface="Calibri" panose="020F0502020204030204"/>
                <a:ea typeface="Calibri" pitchFamily="34" charset="-122"/>
                <a:cs typeface="Calibri" pitchFamily="34" charset="-120"/>
              </a:rPr>
              <a:t>Utilities</a:t>
            </a:r>
            <a:r>
              <a:rPr lang="en-US" sz="1200" kern="1200" dirty="0">
                <a:solidFill>
                  <a:srgbClr val="002060"/>
                </a:solidFill>
                <a:latin typeface="Calibri" panose="020F0502020204030204"/>
                <a:ea typeface="Calibri" pitchFamily="34" charset="-122"/>
                <a:cs typeface="Calibri" pitchFamily="34" charset="-120"/>
              </a:rPr>
              <a:t> merged with </a:t>
            </a:r>
            <a:r>
              <a:rPr lang="en-US" sz="1200" b="1" kern="1200" dirty="0">
                <a:solidFill>
                  <a:srgbClr val="002060"/>
                </a:solidFill>
                <a:latin typeface="Calibri" panose="020F0502020204030204"/>
                <a:ea typeface="Calibri" pitchFamily="34" charset="-122"/>
                <a:cs typeface="Calibri" pitchFamily="34" charset="-120"/>
              </a:rPr>
              <a:t>Staples</a:t>
            </a:r>
            <a:r>
              <a:rPr lang="en-US" sz="1200" kern="1200" dirty="0">
                <a:solidFill>
                  <a:srgbClr val="002060"/>
                </a:solidFill>
                <a:latin typeface="Calibri" panose="020F0502020204030204"/>
                <a:ea typeface="Calibri" pitchFamily="34" charset="-122"/>
                <a:cs typeface="Calibri" pitchFamily="34" charset="-120"/>
              </a:rPr>
              <a:t>. </a:t>
            </a:r>
          </a:p>
          <a:p>
            <a:pPr defTabSz="685800">
              <a:buClrTx/>
            </a:pPr>
            <a:r>
              <a:rPr lang="en-US" sz="1200" b="1" kern="1200" dirty="0">
                <a:solidFill>
                  <a:srgbClr val="002060"/>
                </a:solidFill>
                <a:latin typeface="Calibri" panose="020F0502020204030204"/>
                <a:ea typeface="Calibri" pitchFamily="34" charset="-122"/>
                <a:cs typeface="Calibri" pitchFamily="34" charset="-120"/>
              </a:rPr>
              <a:t>Financials</a:t>
            </a:r>
            <a:r>
              <a:rPr lang="en-US" sz="1200" kern="1200" dirty="0">
                <a:solidFill>
                  <a:srgbClr val="002060"/>
                </a:solidFill>
                <a:latin typeface="Calibri" panose="020F0502020204030204"/>
                <a:ea typeface="Calibri" pitchFamily="34" charset="-122"/>
                <a:cs typeface="Calibri" pitchFamily="34" charset="-120"/>
              </a:rPr>
              <a:t> merged with </a:t>
            </a:r>
            <a:r>
              <a:rPr lang="en-US" sz="1200" b="1" kern="1200" dirty="0">
                <a:solidFill>
                  <a:srgbClr val="002060"/>
                </a:solidFill>
                <a:latin typeface="Calibri" panose="020F0502020204030204"/>
                <a:ea typeface="Calibri" pitchFamily="34" charset="-122"/>
                <a:cs typeface="Calibri" pitchFamily="34" charset="-120"/>
              </a:rPr>
              <a:t>Industrials</a:t>
            </a:r>
            <a:r>
              <a:rPr lang="en-US" sz="1200" kern="1200" dirty="0">
                <a:solidFill>
                  <a:srgbClr val="002060"/>
                </a:solidFill>
                <a:latin typeface="Calibri" panose="020F0502020204030204"/>
                <a:ea typeface="Calibri" pitchFamily="34" charset="-122"/>
                <a:cs typeface="Calibri" pitchFamily="34" charset="-120"/>
              </a:rPr>
              <a:t> and </a:t>
            </a:r>
            <a:r>
              <a:rPr lang="en-US" sz="1200" b="1" kern="1200" dirty="0">
                <a:solidFill>
                  <a:srgbClr val="002060"/>
                </a:solidFill>
                <a:latin typeface="Calibri" panose="020F0502020204030204"/>
                <a:ea typeface="Calibri" pitchFamily="34" charset="-122"/>
                <a:cs typeface="Calibri" pitchFamily="34" charset="-120"/>
              </a:rPr>
              <a:t>Materials</a:t>
            </a:r>
            <a:r>
              <a:rPr lang="en-US" sz="1200" kern="1200" dirty="0">
                <a:solidFill>
                  <a:srgbClr val="002060"/>
                </a:solidFill>
                <a:latin typeface="Calibri" panose="020F0502020204030204"/>
                <a:ea typeface="Calibri" pitchFamily="34" charset="-122"/>
                <a:cs typeface="Calibri" pitchFamily="34" charset="-120"/>
              </a:rPr>
              <a:t>.</a:t>
            </a:r>
            <a:endParaRPr lang="en-US" sz="1200" kern="1200" dirty="0">
              <a:solidFill>
                <a:srgbClr val="002060"/>
              </a:solidFill>
              <a:latin typeface="Calibri" panose="020F0502020204030204"/>
              <a:ea typeface="+mn-ea"/>
              <a:cs typeface="+mn-cs"/>
            </a:endParaRPr>
          </a:p>
        </p:txBody>
      </p:sp>
      <p:sp>
        <p:nvSpPr>
          <p:cNvPr id="23" name="Text 10">
            <a:extLst>
              <a:ext uri="{FF2B5EF4-FFF2-40B4-BE49-F238E27FC236}">
                <a16:creationId xmlns:a16="http://schemas.microsoft.com/office/drawing/2014/main" id="{6D50D920-DDCD-A912-DBAD-B5B459C32528}"/>
              </a:ext>
            </a:extLst>
          </p:cNvPr>
          <p:cNvSpPr/>
          <p:nvPr/>
        </p:nvSpPr>
        <p:spPr>
          <a:xfrm>
            <a:off x="4668070" y="2310035"/>
            <a:ext cx="4800600" cy="205740"/>
          </a:xfrm>
          <a:prstGeom prst="rect">
            <a:avLst/>
          </a:prstGeom>
          <a:noFill/>
          <a:ln/>
        </p:spPr>
        <p:txBody>
          <a:bodyPr wrap="square" lIns="0" tIns="0" rIns="0" bIns="0" rtlCol="0" anchor="ctr"/>
          <a:lstStyle/>
          <a:p>
            <a:pPr defTabSz="685800">
              <a:buClrTx/>
            </a:pPr>
            <a:r>
              <a:rPr lang="en-US" sz="1200" b="1" kern="1200" dirty="0">
                <a:solidFill>
                  <a:srgbClr val="002060"/>
                </a:solidFill>
                <a:latin typeface="Calibri" panose="020F0502020204030204"/>
                <a:ea typeface="Calibri" pitchFamily="34" charset="-122"/>
                <a:cs typeface="Calibri" pitchFamily="34" charset="-120"/>
              </a:rPr>
              <a:t>The clusters found a simpler structure underneath the labels</a:t>
            </a:r>
            <a:endParaRPr lang="en-US" sz="1200" kern="1200" dirty="0">
              <a:solidFill>
                <a:srgbClr val="002060"/>
              </a:solidFill>
              <a:latin typeface="Calibri" panose="020F0502020204030204"/>
              <a:ea typeface="+mn-ea"/>
              <a:cs typeface="+mn-cs"/>
            </a:endParaRPr>
          </a:p>
        </p:txBody>
      </p:sp>
      <p:sp>
        <p:nvSpPr>
          <p:cNvPr id="24" name="Text 11">
            <a:extLst>
              <a:ext uri="{FF2B5EF4-FFF2-40B4-BE49-F238E27FC236}">
                <a16:creationId xmlns:a16="http://schemas.microsoft.com/office/drawing/2014/main" id="{32A3BDF3-802A-1EEF-B5FB-0285429AAB78}"/>
              </a:ext>
            </a:extLst>
          </p:cNvPr>
          <p:cNvSpPr/>
          <p:nvPr/>
        </p:nvSpPr>
        <p:spPr>
          <a:xfrm>
            <a:off x="4668070" y="2551513"/>
            <a:ext cx="4834890" cy="720090"/>
          </a:xfrm>
          <a:prstGeom prst="rect">
            <a:avLst/>
          </a:prstGeom>
          <a:noFill/>
          <a:ln/>
        </p:spPr>
        <p:txBody>
          <a:bodyPr wrap="square" lIns="0" tIns="0" rIns="0" bIns="0" rtlCol="0" anchor="ctr"/>
          <a:lstStyle/>
          <a:p>
            <a:pPr marL="257175" indent="-257175" defTabSz="685800">
              <a:spcAft>
                <a:spcPts val="300"/>
              </a:spcAft>
              <a:buClrTx/>
              <a:buSzPct val="100000"/>
              <a:buFontTx/>
              <a:buChar char="•"/>
            </a:pPr>
            <a:r>
              <a:rPr lang="en-US" sz="1200" kern="1200" dirty="0">
                <a:solidFill>
                  <a:srgbClr val="002060"/>
                </a:solidFill>
                <a:latin typeface="Calibri" panose="020F0502020204030204"/>
                <a:ea typeface="Calibri" pitchFamily="34" charset="-122"/>
                <a:cs typeface="Calibri" pitchFamily="34" charset="-120"/>
              </a:rPr>
              <a:t>Utilities group pulled in KO, PEP, JNJ, PFE</a:t>
            </a:r>
            <a:endParaRPr lang="en-US" sz="1200" kern="1200" dirty="0">
              <a:solidFill>
                <a:srgbClr val="002060"/>
              </a:solidFill>
              <a:latin typeface="Calibri" panose="020F0502020204030204"/>
              <a:ea typeface="+mn-ea"/>
              <a:cs typeface="+mn-cs"/>
            </a:endParaRPr>
          </a:p>
          <a:p>
            <a:pPr marL="257175" indent="-257175" defTabSz="685800">
              <a:spcAft>
                <a:spcPts val="300"/>
              </a:spcAft>
              <a:buClrTx/>
              <a:buSzPct val="100000"/>
              <a:buFontTx/>
              <a:buChar char="•"/>
            </a:pPr>
            <a:r>
              <a:rPr lang="en-US" sz="1200" kern="1200" dirty="0">
                <a:solidFill>
                  <a:srgbClr val="002060"/>
                </a:solidFill>
                <a:latin typeface="Calibri" panose="020F0502020204030204"/>
                <a:ea typeface="Calibri" pitchFamily="34" charset="-122"/>
                <a:cs typeface="Calibri" pitchFamily="34" charset="-120"/>
              </a:rPr>
              <a:t>Tech group pulled in AMZN, HD, NKE </a:t>
            </a:r>
          </a:p>
          <a:p>
            <a:pPr marL="257175" indent="-257175" defTabSz="685800">
              <a:spcAft>
                <a:spcPts val="300"/>
              </a:spcAft>
              <a:buClrTx/>
              <a:buSzPct val="100000"/>
              <a:buFontTx/>
              <a:buChar char="•"/>
            </a:pPr>
            <a:r>
              <a:rPr lang="en-US" sz="1200" kern="1200" dirty="0">
                <a:solidFill>
                  <a:srgbClr val="002060"/>
                </a:solidFill>
                <a:latin typeface="Calibri" panose="020F0502020204030204"/>
                <a:ea typeface="Calibri" pitchFamily="34" charset="-122"/>
                <a:cs typeface="Calibri" pitchFamily="34" charset="-120"/>
              </a:rPr>
              <a:t>Industrials group pulled in XOM, CVX</a:t>
            </a:r>
            <a:endParaRPr lang="en-US" sz="1200" kern="1200" dirty="0">
              <a:solidFill>
                <a:srgbClr val="002060"/>
              </a:solidFill>
              <a:latin typeface="Calibri" panose="020F0502020204030204"/>
              <a:ea typeface="+mn-ea"/>
              <a:cs typeface="+mn-cs"/>
            </a:endParaRPr>
          </a:p>
        </p:txBody>
      </p:sp>
      <p:sp>
        <p:nvSpPr>
          <p:cNvPr id="25" name="Text 12">
            <a:extLst>
              <a:ext uri="{FF2B5EF4-FFF2-40B4-BE49-F238E27FC236}">
                <a16:creationId xmlns:a16="http://schemas.microsoft.com/office/drawing/2014/main" id="{D37B7094-B680-3FDD-7DC5-D7403B7AAA96}"/>
              </a:ext>
            </a:extLst>
          </p:cNvPr>
          <p:cNvSpPr/>
          <p:nvPr/>
        </p:nvSpPr>
        <p:spPr>
          <a:xfrm>
            <a:off x="3600450" y="3717036"/>
            <a:ext cx="5143500" cy="205740"/>
          </a:xfrm>
          <a:prstGeom prst="rect">
            <a:avLst/>
          </a:prstGeom>
          <a:noFill/>
          <a:ln/>
        </p:spPr>
        <p:txBody>
          <a:bodyPr wrap="square" lIns="0" tIns="0" rIns="0" bIns="0" rtlCol="0" anchor="ctr"/>
          <a:lstStyle/>
          <a:p>
            <a:pPr defTabSz="685800">
              <a:buClrTx/>
            </a:pPr>
            <a:r>
              <a:rPr lang="en-US" sz="1050" b="1" kern="1200" dirty="0">
                <a:solidFill>
                  <a:srgbClr val="FFFFFF"/>
                </a:solidFill>
                <a:latin typeface="Calibri" panose="020F0502020204030204"/>
                <a:ea typeface="Calibri" pitchFamily="34" charset="-122"/>
                <a:cs typeface="Calibri" pitchFamily="34" charset="-120"/>
              </a:rPr>
              <a:t>Takeaway</a:t>
            </a:r>
            <a:endParaRPr lang="en-US" sz="1050" kern="1200" dirty="0">
              <a:solidFill>
                <a:prstClr val="black"/>
              </a:solidFill>
              <a:latin typeface="Calibri" panose="020F0502020204030204"/>
              <a:ea typeface="+mn-ea"/>
              <a:cs typeface="+mn-cs"/>
            </a:endParaRPr>
          </a:p>
        </p:txBody>
      </p:sp>
      <p:sp>
        <p:nvSpPr>
          <p:cNvPr id="26" name="Text 13">
            <a:extLst>
              <a:ext uri="{FF2B5EF4-FFF2-40B4-BE49-F238E27FC236}">
                <a16:creationId xmlns:a16="http://schemas.microsoft.com/office/drawing/2014/main" id="{0AC85337-79E5-9CED-65B4-394158D72115}"/>
              </a:ext>
            </a:extLst>
          </p:cNvPr>
          <p:cNvSpPr/>
          <p:nvPr/>
        </p:nvSpPr>
        <p:spPr>
          <a:xfrm>
            <a:off x="4668070" y="3777105"/>
            <a:ext cx="5143500" cy="480060"/>
          </a:xfrm>
          <a:prstGeom prst="rect">
            <a:avLst/>
          </a:prstGeom>
          <a:noFill/>
          <a:ln/>
        </p:spPr>
        <p:txBody>
          <a:bodyPr wrap="square" lIns="0" tIns="0" rIns="0" bIns="0" rtlCol="0" anchor="ctr"/>
          <a:lstStyle/>
          <a:p>
            <a:pPr defTabSz="685800">
              <a:buClrTx/>
            </a:pPr>
            <a:r>
              <a:rPr lang="en-US" sz="1200" kern="1200" dirty="0">
                <a:solidFill>
                  <a:srgbClr val="002060"/>
                </a:solidFill>
                <a:latin typeface="Calibri" panose="020F0502020204030204"/>
                <a:ea typeface="Calibri" pitchFamily="34" charset="-122"/>
                <a:cs typeface="Calibri" pitchFamily="34" charset="-120"/>
              </a:rPr>
              <a:t> </a:t>
            </a:r>
          </a:p>
          <a:p>
            <a:pPr defTabSz="685800">
              <a:buClrTx/>
            </a:pPr>
            <a:r>
              <a:rPr lang="en-US" sz="1200" b="1" kern="1200" dirty="0">
                <a:solidFill>
                  <a:srgbClr val="002060"/>
                </a:solidFill>
                <a:latin typeface="Calibri" panose="020F0502020204030204"/>
                <a:ea typeface="Calibri" pitchFamily="34" charset="-122"/>
                <a:cs typeface="Calibri" pitchFamily="34" charset="-120"/>
              </a:rPr>
              <a:t>Energy, Utilities and Financials </a:t>
            </a:r>
            <a:r>
              <a:rPr lang="en-US" sz="1200" kern="1200" dirty="0">
                <a:solidFill>
                  <a:srgbClr val="002060"/>
                </a:solidFill>
                <a:latin typeface="Calibri" panose="020F0502020204030204"/>
                <a:ea typeface="Calibri" pitchFamily="34" charset="-122"/>
                <a:cs typeface="Calibri" pitchFamily="34" charset="-120"/>
              </a:rPr>
              <a:t>move as packs while</a:t>
            </a:r>
          </a:p>
          <a:p>
            <a:pPr defTabSz="685800">
              <a:buClrTx/>
            </a:pPr>
            <a:r>
              <a:rPr lang="en-US" sz="1200" b="1" kern="1200" dirty="0">
                <a:solidFill>
                  <a:srgbClr val="002060"/>
                </a:solidFill>
                <a:latin typeface="Calibri" panose="020F0502020204030204"/>
                <a:ea typeface="Calibri" pitchFamily="34" charset="-122"/>
                <a:cs typeface="Calibri" pitchFamily="34" charset="-120"/>
              </a:rPr>
              <a:t>Health Care, Industrials and Materials </a:t>
            </a:r>
            <a:r>
              <a:rPr lang="en-US" sz="1200" kern="1200" dirty="0">
                <a:solidFill>
                  <a:srgbClr val="002060"/>
                </a:solidFill>
                <a:latin typeface="Calibri" panose="020F0502020204030204"/>
                <a:ea typeface="Calibri" pitchFamily="34" charset="-122"/>
                <a:cs typeface="Calibri" pitchFamily="34" charset="-120"/>
              </a:rPr>
              <a:t>don’t. </a:t>
            </a:r>
          </a:p>
          <a:p>
            <a:pPr defTabSz="685800">
              <a:buClrTx/>
            </a:pPr>
            <a:endParaRPr lang="en-US" sz="1200" kern="1200" dirty="0">
              <a:solidFill>
                <a:srgbClr val="002060"/>
              </a:solidFill>
              <a:latin typeface="Calibri" panose="020F0502020204030204"/>
              <a:ea typeface="Calibri" pitchFamily="34" charset="-122"/>
              <a:cs typeface="Calibri" pitchFamily="34" charset="-120"/>
            </a:endParaRPr>
          </a:p>
          <a:p>
            <a:pPr defTabSz="685800">
              <a:buClrTx/>
            </a:pPr>
            <a:r>
              <a:rPr lang="en-US" sz="1200" kern="1200" dirty="0">
                <a:solidFill>
                  <a:srgbClr val="002060"/>
                </a:solidFill>
                <a:latin typeface="Calibri" panose="020F0502020204030204"/>
                <a:ea typeface="Calibri" pitchFamily="34" charset="-122"/>
                <a:cs typeface="Calibri" pitchFamily="34" charset="-120"/>
              </a:rPr>
              <a:t>Structure underneath: </a:t>
            </a:r>
            <a:r>
              <a:rPr lang="en-US" sz="1200" b="1" kern="1200" dirty="0">
                <a:solidFill>
                  <a:srgbClr val="002060"/>
                </a:solidFill>
                <a:latin typeface="Calibri" panose="020F0502020204030204"/>
                <a:ea typeface="Calibri" pitchFamily="34" charset="-122"/>
                <a:cs typeface="Calibri" pitchFamily="34" charset="-120"/>
              </a:rPr>
              <a:t>growth, cyclical, defensive.</a:t>
            </a:r>
            <a:endParaRPr lang="en-US" sz="1200" b="1" kern="1200" dirty="0">
              <a:solidFill>
                <a:srgbClr val="002060"/>
              </a:solidFill>
              <a:latin typeface="Calibri" panose="020F0502020204030204"/>
              <a:ea typeface="+mn-ea"/>
              <a:cs typeface="+mn-cs"/>
            </a:endParaRPr>
          </a:p>
        </p:txBody>
      </p:sp>
      <p:sp>
        <p:nvSpPr>
          <p:cNvPr id="28" name="Rectangle 27">
            <a:extLst>
              <a:ext uri="{FF2B5EF4-FFF2-40B4-BE49-F238E27FC236}">
                <a16:creationId xmlns:a16="http://schemas.microsoft.com/office/drawing/2014/main" id="{E25134A5-4E4C-D46B-36C4-C8CFA7BC5277}"/>
              </a:ext>
            </a:extLst>
          </p:cNvPr>
          <p:cNvSpPr/>
          <p:nvPr/>
        </p:nvSpPr>
        <p:spPr>
          <a:xfrm>
            <a:off x="235475" y="4530967"/>
            <a:ext cx="3801292" cy="211016"/>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29" name="Rectangle 28">
            <a:extLst>
              <a:ext uri="{FF2B5EF4-FFF2-40B4-BE49-F238E27FC236}">
                <a16:creationId xmlns:a16="http://schemas.microsoft.com/office/drawing/2014/main" id="{2F7EB03F-5707-34E8-C567-037DED1178BE}"/>
              </a:ext>
            </a:extLst>
          </p:cNvPr>
          <p:cNvSpPr/>
          <p:nvPr/>
        </p:nvSpPr>
        <p:spPr>
          <a:xfrm>
            <a:off x="235474" y="3216775"/>
            <a:ext cx="1728821" cy="211016"/>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30" name="Rectangle 29">
            <a:extLst>
              <a:ext uri="{FF2B5EF4-FFF2-40B4-BE49-F238E27FC236}">
                <a16:creationId xmlns:a16="http://schemas.microsoft.com/office/drawing/2014/main" id="{3231746B-06E3-E517-55A3-5B29042B9E84}"/>
              </a:ext>
            </a:extLst>
          </p:cNvPr>
          <p:cNvSpPr/>
          <p:nvPr/>
        </p:nvSpPr>
        <p:spPr>
          <a:xfrm>
            <a:off x="136558" y="3054211"/>
            <a:ext cx="3039755" cy="654223"/>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31" name="Rectangle 30">
            <a:extLst>
              <a:ext uri="{FF2B5EF4-FFF2-40B4-BE49-F238E27FC236}">
                <a16:creationId xmlns:a16="http://schemas.microsoft.com/office/drawing/2014/main" id="{7F9DA3BF-5783-A4A9-68B0-8ABB1ADCEC74}"/>
              </a:ext>
            </a:extLst>
          </p:cNvPr>
          <p:cNvSpPr/>
          <p:nvPr/>
        </p:nvSpPr>
        <p:spPr>
          <a:xfrm>
            <a:off x="349773" y="2022610"/>
            <a:ext cx="3039755" cy="654223"/>
          </a:xfrm>
          <a:prstGeom prst="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endParaRPr lang="en-US" sz="1350" kern="1200">
              <a:solidFill>
                <a:prstClr val="black"/>
              </a:solidFill>
              <a:latin typeface="Calibri" panose="020F0502020204030204"/>
            </a:endParaRPr>
          </a:p>
        </p:txBody>
      </p:sp>
      <p:sp>
        <p:nvSpPr>
          <p:cNvPr id="4" name="TextBox 3">
            <a:extLst>
              <a:ext uri="{FF2B5EF4-FFF2-40B4-BE49-F238E27FC236}">
                <a16:creationId xmlns:a16="http://schemas.microsoft.com/office/drawing/2014/main" id="{FA1EFEDF-4E70-9F4C-DF55-BC2462AC566C}"/>
              </a:ext>
            </a:extLst>
          </p:cNvPr>
          <p:cNvSpPr txBox="1"/>
          <p:nvPr/>
        </p:nvSpPr>
        <p:spPr>
          <a:xfrm>
            <a:off x="1099885" y="2192185"/>
            <a:ext cx="1488769" cy="30008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defTabSz="685800">
              <a:buClrTx/>
            </a:pPr>
            <a:r>
              <a:rPr lang="en-US" sz="1350" b="1" kern="1200" dirty="0">
                <a:solidFill>
                  <a:schemeClr val="tx1"/>
                </a:solidFill>
                <a:latin typeface="Calibri" panose="020F0502020204030204"/>
                <a:ea typeface="+mn-ea"/>
                <a:cs typeface="+mn-cs"/>
              </a:rPr>
              <a:t>Utilities &amp; Staples</a:t>
            </a:r>
          </a:p>
        </p:txBody>
      </p:sp>
      <p:sp>
        <p:nvSpPr>
          <p:cNvPr id="7" name="TextBox 6">
            <a:extLst>
              <a:ext uri="{FF2B5EF4-FFF2-40B4-BE49-F238E27FC236}">
                <a16:creationId xmlns:a16="http://schemas.microsoft.com/office/drawing/2014/main" id="{DFF9F731-6EDD-551B-DAB0-DFE320816E28}"/>
              </a:ext>
            </a:extLst>
          </p:cNvPr>
          <p:cNvSpPr txBox="1"/>
          <p:nvPr/>
        </p:nvSpPr>
        <p:spPr>
          <a:xfrm>
            <a:off x="932649" y="3233261"/>
            <a:ext cx="2646969" cy="30008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defTabSz="685800">
              <a:buClrTx/>
            </a:pPr>
            <a:r>
              <a:rPr lang="en-US" sz="1350" b="1" kern="1200" dirty="0">
                <a:solidFill>
                  <a:schemeClr val="tx1"/>
                </a:solidFill>
                <a:latin typeface="Calibri" panose="020F0502020204030204"/>
                <a:ea typeface="+mn-ea"/>
                <a:cs typeface="+mn-cs"/>
              </a:rPr>
              <a:t>Financials &amp; Industrials, Materials</a:t>
            </a:r>
          </a:p>
        </p:txBody>
      </p:sp>
      <p:sp>
        <p:nvSpPr>
          <p:cNvPr id="10" name="TextBox 9">
            <a:extLst>
              <a:ext uri="{FF2B5EF4-FFF2-40B4-BE49-F238E27FC236}">
                <a16:creationId xmlns:a16="http://schemas.microsoft.com/office/drawing/2014/main" id="{D23AABDB-58C2-E326-FDD0-599ED6083BE1}"/>
              </a:ext>
            </a:extLst>
          </p:cNvPr>
          <p:cNvSpPr txBox="1"/>
          <p:nvPr/>
        </p:nvSpPr>
        <p:spPr>
          <a:xfrm>
            <a:off x="1689934" y="4472511"/>
            <a:ext cx="563869" cy="30008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defTabSz="685800">
              <a:buClrTx/>
            </a:pPr>
            <a:r>
              <a:rPr lang="en-US" sz="1350" b="1" kern="1200" dirty="0">
                <a:solidFill>
                  <a:schemeClr val="tx1"/>
                </a:solidFill>
                <a:latin typeface="Calibri" panose="020F0502020204030204"/>
                <a:ea typeface="+mn-ea"/>
                <a:cs typeface="+mn-cs"/>
              </a:rPr>
              <a:t>Gold</a:t>
            </a:r>
          </a:p>
        </p:txBody>
      </p:sp>
    </p:spTree>
    <p:extLst>
      <p:ext uri="{BB962C8B-B14F-4D97-AF65-F5344CB8AC3E}">
        <p14:creationId xmlns:p14="http://schemas.microsoft.com/office/powerpoint/2010/main" val="2376397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Text 0"/>
          <p:cNvSpPr/>
          <p:nvPr/>
        </p:nvSpPr>
        <p:spPr>
          <a:xfrm>
            <a:off x="3185327" y="2366010"/>
            <a:ext cx="2536023" cy="411480"/>
          </a:xfrm>
          <a:prstGeom prst="rect">
            <a:avLst/>
          </a:prstGeom>
          <a:noFill/>
          <a:ln/>
        </p:spPr>
        <p:txBody>
          <a:bodyPr wrap="square" lIns="0" tIns="0" rIns="0" bIns="0" rtlCol="0" anchor="ctr"/>
          <a:lstStyle/>
          <a:p>
            <a:pPr defTabSz="685800">
              <a:buClrTx/>
            </a:pPr>
            <a:r>
              <a:rPr lang="en-US" sz="4050" b="1" kern="1200" dirty="0">
                <a:solidFill>
                  <a:srgbClr val="FFFFFF"/>
                </a:solidFill>
                <a:latin typeface="Calibri" panose="020F0502020204030204"/>
                <a:ea typeface="Cambria" pitchFamily="34" charset="-122"/>
                <a:cs typeface="Cambria" pitchFamily="34" charset="-120"/>
              </a:rPr>
              <a:t>Thank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 y="0"/>
            <a:ext cx="9143771" cy="5143500"/>
          </a:xfrm>
          <a:prstGeom prst="rect">
            <a:avLst/>
          </a:prstGeom>
          <a:solidFill>
            <a:srgbClr val="F8FAFC"/>
          </a:solidFill>
          <a:ln w="12700">
            <a:solidFill>
              <a:srgbClr val="333333">
                <a:alpha val="0"/>
              </a:srgbClr>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3" name="Shape 1"/>
          <p:cNvSpPr/>
          <p:nvPr/>
        </p:nvSpPr>
        <p:spPr>
          <a:xfrm>
            <a:off x="0" y="0"/>
            <a:ext cx="109728" cy="5143500"/>
          </a:xfrm>
          <a:prstGeom prst="rect">
            <a:avLst/>
          </a:prstGeom>
          <a:solidFill>
            <a:srgbClr val="2563EB"/>
          </a:solidFill>
          <a:ln w="12700">
            <a:solidFill>
              <a:srgbClr val="333333">
                <a:alpha val="0"/>
              </a:srgbClr>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4" name="Text 2"/>
          <p:cNvSpPr/>
          <p:nvPr/>
        </p:nvSpPr>
        <p:spPr>
          <a:xfrm>
            <a:off x="514350" y="720090"/>
            <a:ext cx="4389120" cy="411480"/>
          </a:xfrm>
          <a:prstGeom prst="rect">
            <a:avLst/>
          </a:prstGeom>
          <a:noFill/>
        </p:spPr>
        <p:txBody>
          <a:bodyPr wrap="square" lIns="0" tIns="0" rIns="0" bIns="0" rtlCol="0" anchor="ctr"/>
          <a:lstStyle/>
          <a:p>
            <a:pPr defTabSz="685800">
              <a:buClrTx/>
            </a:pPr>
            <a:r>
              <a:rPr lang="en-US" sz="2400" b="1" kern="1200" dirty="0">
                <a:solidFill>
                  <a:srgbClr val="0B1F33"/>
                </a:solidFill>
                <a:latin typeface="Aptos Display" pitchFamily="34" charset="0"/>
                <a:ea typeface="Aptos Display" pitchFamily="34" charset="-122"/>
                <a:cs typeface="Aptos Display" pitchFamily="34" charset="-120"/>
              </a:rPr>
              <a:t>ASL Digit Recognition</a:t>
            </a:r>
            <a:endParaRPr lang="en-US" sz="2400" kern="1200" dirty="0">
              <a:solidFill>
                <a:prstClr val="black"/>
              </a:solidFill>
              <a:latin typeface="Aptos"/>
              <a:ea typeface="+mn-ea"/>
              <a:cs typeface="+mn-cs"/>
            </a:endParaRPr>
          </a:p>
        </p:txBody>
      </p:sp>
      <p:sp>
        <p:nvSpPr>
          <p:cNvPr id="5" name="Text 3"/>
          <p:cNvSpPr/>
          <p:nvPr/>
        </p:nvSpPr>
        <p:spPr>
          <a:xfrm>
            <a:off x="534924" y="1220724"/>
            <a:ext cx="4046220" cy="308610"/>
          </a:xfrm>
          <a:prstGeom prst="rect">
            <a:avLst/>
          </a:prstGeom>
          <a:noFill/>
        </p:spPr>
        <p:txBody>
          <a:bodyPr wrap="square" lIns="0" tIns="0" rIns="0" bIns="0" rtlCol="0" anchor="ctr"/>
          <a:lstStyle/>
          <a:p>
            <a:pPr defTabSz="685800">
              <a:buClrTx/>
            </a:pPr>
            <a:r>
              <a:rPr lang="en-US" sz="1215" kern="1200" dirty="0">
                <a:solidFill>
                  <a:srgbClr val="334155"/>
                </a:solidFill>
                <a:latin typeface="Aptos"/>
                <a:ea typeface="+mn-ea"/>
                <a:cs typeface="+mn-cs"/>
              </a:rPr>
              <a:t>Progress Report: Comparing image-based and hand-geometry features</a:t>
            </a:r>
            <a:endParaRPr lang="en-US" sz="1215" kern="1200" dirty="0">
              <a:solidFill>
                <a:prstClr val="black"/>
              </a:solidFill>
              <a:latin typeface="Aptos"/>
              <a:ea typeface="+mn-ea"/>
              <a:cs typeface="+mn-cs"/>
            </a:endParaRPr>
          </a:p>
        </p:txBody>
      </p:sp>
      <p:sp>
        <p:nvSpPr>
          <p:cNvPr id="6" name="Shape 4"/>
          <p:cNvSpPr/>
          <p:nvPr/>
        </p:nvSpPr>
        <p:spPr>
          <a:xfrm>
            <a:off x="534924" y="1611630"/>
            <a:ext cx="3703320" cy="0"/>
          </a:xfrm>
          <a:prstGeom prst="line">
            <a:avLst/>
          </a:prstGeom>
          <a:no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7" name="Text 5"/>
          <p:cNvSpPr/>
          <p:nvPr/>
        </p:nvSpPr>
        <p:spPr>
          <a:xfrm>
            <a:off x="534924" y="1865376"/>
            <a:ext cx="3909060" cy="1097280"/>
          </a:xfrm>
          <a:prstGeom prst="rect">
            <a:avLst/>
          </a:prstGeom>
          <a:noFill/>
        </p:spPr>
        <p:txBody>
          <a:bodyPr wrap="square" lIns="476" tIns="476" rIns="476" bIns="476" rtlCol="0" anchor="t">
            <a:normAutofit/>
          </a:bodyPr>
          <a:lstStyle/>
          <a:p>
            <a:pPr defTabSz="685800">
              <a:buClrTx/>
            </a:pPr>
            <a:r>
              <a:rPr lang="en-US" sz="1200" kern="1200" dirty="0">
                <a:solidFill>
                  <a:srgbClr val="334155"/>
                </a:solidFill>
                <a:latin typeface="Aptos" pitchFamily="34" charset="0"/>
                <a:ea typeface="Aptos" pitchFamily="34" charset="-122"/>
                <a:cs typeface="Aptos" pitchFamily="34" charset="-120"/>
              </a:rPr>
              <a:t>Goal: recognize static ASL digit signs from images
</a:t>
            </a:r>
            <a:endParaRPr lang="en-US" sz="1200" kern="1200" dirty="0">
              <a:solidFill>
                <a:prstClr val="black"/>
              </a:solidFill>
              <a:latin typeface="Aptos"/>
              <a:ea typeface="+mn-ea"/>
              <a:cs typeface="+mn-cs"/>
            </a:endParaRPr>
          </a:p>
          <a:p>
            <a:pPr defTabSz="685800">
              <a:buClrTx/>
            </a:pPr>
            <a:r>
              <a:rPr lang="en-US" sz="1200" kern="1200" dirty="0">
                <a:solidFill>
                  <a:srgbClr val="334155"/>
                </a:solidFill>
                <a:latin typeface="Aptos" pitchFamily="34" charset="0"/>
                <a:ea typeface="Aptos" pitchFamily="34" charset="-122"/>
                <a:cs typeface="Aptos" pitchFamily="34" charset="-120"/>
              </a:rPr>
              <a:t>Method focus: clustering to evaluate feature quality
</a:t>
            </a:r>
            <a:endParaRPr lang="en-US" sz="1200" kern="1200" dirty="0">
              <a:solidFill>
                <a:prstClr val="black"/>
              </a:solidFill>
              <a:latin typeface="Aptos"/>
              <a:ea typeface="+mn-ea"/>
              <a:cs typeface="+mn-cs"/>
            </a:endParaRPr>
          </a:p>
          <a:p>
            <a:pPr defTabSz="685800">
              <a:buClrTx/>
            </a:pPr>
            <a:r>
              <a:rPr lang="en-US" sz="1200" kern="1200" dirty="0">
                <a:solidFill>
                  <a:srgbClr val="334155"/>
                </a:solidFill>
                <a:latin typeface="Aptos" pitchFamily="34" charset="0"/>
                <a:ea typeface="Aptos" pitchFamily="34" charset="-122"/>
                <a:cs typeface="Aptos" pitchFamily="34" charset="-120"/>
              </a:rPr>
              <a:t>Long-term direction: webcam-based sign-to-text prototype</a:t>
            </a:r>
            <a:endParaRPr lang="en-US" sz="1200" kern="1200" dirty="0">
              <a:solidFill>
                <a:prstClr val="black"/>
              </a:solidFill>
              <a:latin typeface="Aptos"/>
              <a:ea typeface="+mn-ea"/>
              <a:cs typeface="+mn-cs"/>
            </a:endParaRPr>
          </a:p>
        </p:txBody>
      </p:sp>
      <p:pic>
        <p:nvPicPr>
          <p:cNvPr id="8" name="Image 0" descr="/mnt/data/美国手语数字三手势.png"/>
          <p:cNvPicPr>
            <a:picLocks noChangeAspect="1"/>
          </p:cNvPicPr>
          <p:nvPr/>
        </p:nvPicPr>
        <p:blipFill>
          <a:blip r:embed="rId3"/>
          <a:srcRect l="9766" r="9766"/>
          <a:stretch>
            <a:fillRect/>
          </a:stretch>
        </p:blipFill>
        <p:spPr>
          <a:xfrm>
            <a:off x="4937760" y="445770"/>
            <a:ext cx="3531870" cy="4389120"/>
          </a:xfrm>
          <a:prstGeom prst="rect">
            <a:avLst/>
          </a:prstGeom>
        </p:spPr>
      </p:pic>
      <p:sp>
        <p:nvSpPr>
          <p:cNvPr id="9" name="Shape 6"/>
          <p:cNvSpPr/>
          <p:nvPr/>
        </p:nvSpPr>
        <p:spPr>
          <a:xfrm>
            <a:off x="4937760" y="445770"/>
            <a:ext cx="3531870" cy="4389120"/>
          </a:xfrm>
          <a:prstGeom prst="rect">
            <a:avLst/>
          </a:prstGeom>
          <a:solidFill>
            <a:srgbClr val="FFFFFF">
              <a:alpha val="0"/>
            </a:srgbClr>
          </a:solid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10" name="Text 7"/>
          <p:cNvSpPr/>
          <p:nvPr/>
        </p:nvSpPr>
        <p:spPr>
          <a:xfrm>
            <a:off x="8435340" y="4834890"/>
            <a:ext cx="274320" cy="137160"/>
          </a:xfrm>
          <a:prstGeom prst="rect">
            <a:avLst/>
          </a:prstGeom>
          <a:noFill/>
        </p:spPr>
        <p:txBody>
          <a:bodyPr wrap="square" lIns="0" tIns="0" rIns="0" bIns="0" rtlCol="0" anchor="ctr"/>
          <a:lstStyle/>
          <a:p>
            <a:pPr algn="r" defTabSz="685800">
              <a:buClrTx/>
            </a:pPr>
            <a:r>
              <a:rPr lang="en-US" sz="675" kern="1200" dirty="0">
                <a:solidFill>
                  <a:srgbClr val="64748B"/>
                </a:solidFill>
                <a:latin typeface="Aptos"/>
                <a:ea typeface="+mn-ea"/>
                <a:cs typeface="+mn-cs"/>
              </a:rPr>
              <a:t>1</a:t>
            </a:r>
            <a:endParaRPr lang="en-US" sz="675" kern="1200" dirty="0">
              <a:solidFill>
                <a:prstClr val="black"/>
              </a:solidFill>
              <a:latin typeface="Aptos"/>
              <a:ea typeface="+mn-ea"/>
              <a:cs typeface="+mn-cs"/>
            </a:endParaRPr>
          </a:p>
        </p:txBody>
      </p:sp>
      <p:sp>
        <p:nvSpPr>
          <p:cNvPr id="11" name="文本框 10"/>
          <p:cNvSpPr txBox="1"/>
          <p:nvPr/>
        </p:nvSpPr>
        <p:spPr>
          <a:xfrm>
            <a:off x="557689" y="2996565"/>
            <a:ext cx="3680460" cy="338138"/>
          </a:xfrm>
          <a:prstGeom prst="rect">
            <a:avLst/>
          </a:prstGeom>
          <a:noFill/>
        </p:spPr>
        <p:txBody>
          <a:bodyPr wrap="square" rtlCol="0">
            <a:noAutofit/>
          </a:bodyPr>
          <a:lstStyle/>
          <a:p>
            <a:pPr defTabSz="685800">
              <a:buClrTx/>
            </a:pPr>
            <a:r>
              <a:rPr lang="en-US" altLang="zh-CN" sz="1350" kern="1200">
                <a:solidFill>
                  <a:prstClr val="black"/>
                </a:solidFill>
                <a:latin typeface="Aptos"/>
                <a:ea typeface="等线" panose="02010600030101010101" pitchFamily="2" charset="-122"/>
                <a:cs typeface="+mn-cs"/>
              </a:rPr>
              <a:t>Evelyn  DRP summer 2026</a:t>
            </a:r>
          </a:p>
          <a:p>
            <a:pPr defTabSz="685800">
              <a:buClrTx/>
            </a:pPr>
            <a:r>
              <a:rPr lang="en-US" altLang="zh-CN" sz="1350" kern="1200">
                <a:solidFill>
                  <a:prstClr val="black"/>
                </a:solidFill>
                <a:latin typeface="Aptos"/>
                <a:ea typeface="等线" panose="02010600030101010101" pitchFamily="2" charset="-122"/>
                <a:cs typeface="+mn-cs"/>
              </a:rPr>
              <a:t>Mentor : </a:t>
            </a:r>
            <a:r>
              <a:rPr lang="en-US" sz="1350" kern="1200" dirty="0">
                <a:solidFill>
                  <a:prstClr val="black"/>
                </a:solidFill>
                <a:latin typeface="Aptos"/>
                <a:ea typeface="+mn-ea"/>
                <a:cs typeface="+mn-cs"/>
                <a:sym typeface="+mn-ea"/>
              </a:rPr>
              <a:t>Gaia Noseworthy, Téa Fazio</a:t>
            </a:r>
            <a:endParaRPr lang="en-US" sz="1350" kern="1200" dirty="0">
              <a:solidFill>
                <a:prstClr val="black"/>
              </a:solidFill>
              <a:latin typeface="Aptos"/>
              <a:ea typeface="+mn-ea"/>
              <a:cs typeface="+mn-cs"/>
            </a:endParaRPr>
          </a:p>
          <a:p>
            <a:pPr defTabSz="685800">
              <a:buClrTx/>
            </a:pPr>
            <a:endParaRPr lang="en-US" altLang="zh-CN" sz="1350" kern="1200">
              <a:solidFill>
                <a:prstClr val="black"/>
              </a:solidFill>
              <a:latin typeface="Aptos"/>
              <a:ea typeface="等线" panose="02010600030101010101" pitchFamily="2" charset="-122"/>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190" y="192024"/>
            <a:ext cx="2263140" cy="150876"/>
          </a:xfrm>
          <a:prstGeom prst="rect">
            <a:avLst/>
          </a:prstGeom>
          <a:noFill/>
        </p:spPr>
        <p:txBody>
          <a:bodyPr wrap="square" lIns="0" tIns="0" rIns="0" bIns="0" rtlCol="0" anchor="ctr"/>
          <a:lstStyle/>
          <a:p>
            <a:pPr defTabSz="685800">
              <a:buClrTx/>
            </a:pPr>
            <a:r>
              <a:rPr lang="en-US" sz="713" b="1" kern="1200" dirty="0">
                <a:solidFill>
                  <a:srgbClr val="2563EB"/>
                </a:solidFill>
                <a:latin typeface="Aptos" pitchFamily="34" charset="0"/>
                <a:ea typeface="Aptos" pitchFamily="34" charset="-122"/>
                <a:cs typeface="Aptos" pitchFamily="34" charset="-120"/>
              </a:rPr>
              <a:t>Method rationale</a:t>
            </a:r>
            <a:endParaRPr lang="en-US" sz="713" kern="1200" dirty="0">
              <a:solidFill>
                <a:prstClr val="black"/>
              </a:solidFill>
              <a:latin typeface="Aptos"/>
              <a:ea typeface="+mn-ea"/>
              <a:cs typeface="+mn-cs"/>
            </a:endParaRPr>
          </a:p>
        </p:txBody>
      </p:sp>
      <p:sp>
        <p:nvSpPr>
          <p:cNvPr id="3" name="Text 1"/>
          <p:cNvSpPr/>
          <p:nvPr/>
        </p:nvSpPr>
        <p:spPr>
          <a:xfrm>
            <a:off x="377190" y="356616"/>
            <a:ext cx="6720840" cy="308610"/>
          </a:xfrm>
          <a:prstGeom prst="rect">
            <a:avLst/>
          </a:prstGeom>
          <a:noFill/>
        </p:spPr>
        <p:txBody>
          <a:bodyPr wrap="square" lIns="0" tIns="0" rIns="0" bIns="0" rtlCol="0" anchor="ctr">
            <a:normAutofit/>
          </a:bodyPr>
          <a:lstStyle/>
          <a:p>
            <a:pPr defTabSz="685800">
              <a:buClrTx/>
            </a:pPr>
            <a:r>
              <a:rPr lang="en-US" sz="1838" b="1" kern="1200" dirty="0">
                <a:solidFill>
                  <a:srgbClr val="0B1F33"/>
                </a:solidFill>
                <a:latin typeface="Aptos Display" pitchFamily="34" charset="0"/>
                <a:ea typeface="Aptos Display" pitchFamily="34" charset="-122"/>
                <a:cs typeface="Aptos Display" pitchFamily="34" charset="-120"/>
              </a:rPr>
              <a:t>Why clustering, and where it fits</a:t>
            </a:r>
            <a:endParaRPr lang="en-US" sz="1838" kern="1200" dirty="0">
              <a:solidFill>
                <a:prstClr val="black"/>
              </a:solidFill>
              <a:latin typeface="Aptos"/>
              <a:ea typeface="+mn-ea"/>
              <a:cs typeface="+mn-cs"/>
            </a:endParaRPr>
          </a:p>
        </p:txBody>
      </p:sp>
      <p:sp>
        <p:nvSpPr>
          <p:cNvPr id="4" name="Shape 2"/>
          <p:cNvSpPr/>
          <p:nvPr/>
        </p:nvSpPr>
        <p:spPr>
          <a:xfrm>
            <a:off x="377190" y="726948"/>
            <a:ext cx="8366760" cy="0"/>
          </a:xfrm>
          <a:prstGeom prst="line">
            <a:avLst/>
          </a:prstGeom>
          <a:no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5" name="Text 3"/>
          <p:cNvSpPr/>
          <p:nvPr/>
        </p:nvSpPr>
        <p:spPr>
          <a:xfrm>
            <a:off x="466344" y="973836"/>
            <a:ext cx="4389120" cy="308610"/>
          </a:xfrm>
          <a:prstGeom prst="rect">
            <a:avLst/>
          </a:prstGeom>
          <a:noFill/>
        </p:spPr>
        <p:txBody>
          <a:bodyPr wrap="square" lIns="0" tIns="0" rIns="0" bIns="0" rtlCol="0" anchor="ctr"/>
          <a:lstStyle/>
          <a:p>
            <a:pPr defTabSz="685800">
              <a:buClrTx/>
            </a:pPr>
            <a:r>
              <a:rPr lang="en-US" sz="1350" b="1" kern="1200" dirty="0">
                <a:solidFill>
                  <a:srgbClr val="0B1F33"/>
                </a:solidFill>
                <a:latin typeface="Aptos"/>
                <a:ea typeface="+mn-ea"/>
                <a:cs typeface="+mn-cs"/>
              </a:rPr>
              <a:t>Clustering is used here as an exploratory test, not as the final product model.</a:t>
            </a:r>
            <a:endParaRPr lang="en-US" sz="1350" kern="1200" dirty="0">
              <a:solidFill>
                <a:prstClr val="black"/>
              </a:solidFill>
              <a:latin typeface="Aptos"/>
              <a:ea typeface="+mn-ea"/>
              <a:cs typeface="+mn-cs"/>
            </a:endParaRPr>
          </a:p>
        </p:txBody>
      </p:sp>
      <p:sp>
        <p:nvSpPr>
          <p:cNvPr id="6" name="Text 4"/>
          <p:cNvSpPr/>
          <p:nvPr/>
        </p:nvSpPr>
        <p:spPr>
          <a:xfrm>
            <a:off x="548640" y="1405890"/>
            <a:ext cx="4011930" cy="1405890"/>
          </a:xfrm>
          <a:prstGeom prst="rect">
            <a:avLst/>
          </a:prstGeom>
          <a:noFill/>
        </p:spPr>
        <p:txBody>
          <a:bodyPr wrap="square" lIns="476" tIns="476" rIns="476" bIns="476" rtlCol="0" anchor="t">
            <a:normAutofit/>
          </a:bodyPr>
          <a:lstStyle/>
          <a:p>
            <a:pPr defTabSz="685800">
              <a:buClrTx/>
            </a:pPr>
            <a:r>
              <a:rPr lang="en-US" sz="1140" kern="1200" dirty="0">
                <a:solidFill>
                  <a:srgbClr val="334155"/>
                </a:solidFill>
                <a:latin typeface="Aptos" pitchFamily="34" charset="0"/>
                <a:ea typeface="Aptos" pitchFamily="34" charset="-122"/>
                <a:cs typeface="Aptos" pitchFamily="34" charset="-120"/>
              </a:rPr>
              <a:t>K-Means groups images by similarity without using digit labels during training.
</a:t>
            </a:r>
            <a:endParaRPr lang="en-US" sz="1140" kern="1200" dirty="0">
              <a:solidFill>
                <a:prstClr val="black"/>
              </a:solidFill>
              <a:latin typeface="Aptos"/>
              <a:ea typeface="+mn-ea"/>
              <a:cs typeface="+mn-cs"/>
            </a:endParaRPr>
          </a:p>
          <a:p>
            <a:pPr defTabSz="685800">
              <a:buClrTx/>
            </a:pPr>
            <a:r>
              <a:rPr lang="en-US" sz="1140" kern="1200" dirty="0">
                <a:solidFill>
                  <a:srgbClr val="334155"/>
                </a:solidFill>
                <a:latin typeface="Aptos" pitchFamily="34" charset="0"/>
                <a:ea typeface="Aptos" pitchFamily="34" charset="-122"/>
                <a:cs typeface="Aptos" pitchFamily="34" charset="-120"/>
              </a:rPr>
              <a:t>If the features are meaningful, images of the same digit should naturally appear in the same group.
</a:t>
            </a:r>
            <a:endParaRPr lang="en-US" sz="1140" kern="1200" dirty="0">
              <a:solidFill>
                <a:prstClr val="black"/>
              </a:solidFill>
              <a:latin typeface="Aptos"/>
              <a:ea typeface="+mn-ea"/>
              <a:cs typeface="+mn-cs"/>
            </a:endParaRPr>
          </a:p>
          <a:p>
            <a:pPr defTabSz="685800">
              <a:buClrTx/>
            </a:pPr>
            <a:r>
              <a:rPr lang="en-US" sz="1140" kern="1200" dirty="0">
                <a:solidFill>
                  <a:srgbClr val="334155"/>
                </a:solidFill>
                <a:latin typeface="Aptos" pitchFamily="34" charset="0"/>
                <a:ea typeface="Aptos" pitchFamily="34" charset="-122"/>
                <a:cs typeface="Aptos" pitchFamily="34" charset="-120"/>
              </a:rPr>
              <a:t>Labels are used afterward only to interpret and evaluate the clusters.</a:t>
            </a:r>
            <a:endParaRPr lang="en-US" sz="1140" kern="1200" dirty="0">
              <a:solidFill>
                <a:prstClr val="black"/>
              </a:solidFill>
              <a:latin typeface="Aptos"/>
              <a:ea typeface="+mn-ea"/>
              <a:cs typeface="+mn-cs"/>
            </a:endParaRPr>
          </a:p>
        </p:txBody>
      </p:sp>
      <p:sp>
        <p:nvSpPr>
          <p:cNvPr id="7" name="Shape 5"/>
          <p:cNvSpPr/>
          <p:nvPr/>
        </p:nvSpPr>
        <p:spPr>
          <a:xfrm>
            <a:off x="548640" y="3086100"/>
            <a:ext cx="3977640" cy="582930"/>
          </a:xfrm>
          <a:prstGeom prst="rect">
            <a:avLst/>
          </a:prstGeom>
          <a:solidFill>
            <a:srgbClr val="F8FAFC"/>
          </a:solidFill>
          <a:ln w="19050">
            <a:solidFill>
              <a:srgbClr val="2563EB"/>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8" name="Text 6"/>
          <p:cNvSpPr/>
          <p:nvPr/>
        </p:nvSpPr>
        <p:spPr>
          <a:xfrm>
            <a:off x="672084" y="3188970"/>
            <a:ext cx="3730752" cy="377190"/>
          </a:xfrm>
          <a:prstGeom prst="rect">
            <a:avLst/>
          </a:prstGeom>
          <a:noFill/>
        </p:spPr>
        <p:txBody>
          <a:bodyPr wrap="square" lIns="0" tIns="0" rIns="0" bIns="0" rtlCol="0" anchor="ctr">
            <a:normAutofit/>
          </a:bodyPr>
          <a:lstStyle/>
          <a:p>
            <a:pPr defTabSz="685800">
              <a:buClrTx/>
            </a:pPr>
            <a:r>
              <a:rPr lang="en-US" sz="1050" b="1" kern="1200" dirty="0">
                <a:solidFill>
                  <a:srgbClr val="0B1F33"/>
                </a:solidFill>
                <a:latin typeface="Aptos" pitchFamily="34" charset="0"/>
                <a:ea typeface="Aptos" pitchFamily="34" charset="-122"/>
                <a:cs typeface="Aptos" pitchFamily="34" charset="-120"/>
              </a:rPr>
              <a:t>Final system will use classification; clustering is a feature-quality check.</a:t>
            </a:r>
            <a:endParaRPr lang="en-US" sz="1050" kern="1200" dirty="0">
              <a:solidFill>
                <a:prstClr val="black"/>
              </a:solidFill>
              <a:latin typeface="Aptos"/>
              <a:ea typeface="+mn-ea"/>
              <a:cs typeface="+mn-cs"/>
            </a:endParaRPr>
          </a:p>
        </p:txBody>
      </p:sp>
      <p:sp>
        <p:nvSpPr>
          <p:cNvPr id="9" name="Shape 7"/>
          <p:cNvSpPr/>
          <p:nvPr/>
        </p:nvSpPr>
        <p:spPr>
          <a:xfrm>
            <a:off x="4903470" y="1097280"/>
            <a:ext cx="3634740" cy="397764"/>
          </a:xfrm>
          <a:prstGeom prst="roundRect">
            <a:avLst/>
          </a:prstGeom>
          <a:solidFill>
            <a:srgbClr val="FFFFFF"/>
          </a:solid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10" name="Text 8"/>
          <p:cNvSpPr/>
          <p:nvPr/>
        </p:nvSpPr>
        <p:spPr>
          <a:xfrm>
            <a:off x="5068062" y="1172718"/>
            <a:ext cx="3305556" cy="192024"/>
          </a:xfrm>
          <a:prstGeom prst="rect">
            <a:avLst/>
          </a:prstGeom>
          <a:noFill/>
        </p:spPr>
        <p:txBody>
          <a:bodyPr wrap="square" lIns="0" tIns="0" rIns="0" bIns="0" rtlCol="0" anchor="ctr">
            <a:normAutofit/>
          </a:bodyPr>
          <a:lstStyle/>
          <a:p>
            <a:pPr defTabSz="685800">
              <a:buClrTx/>
            </a:pPr>
            <a:r>
              <a:rPr lang="en-US" sz="907" b="1" kern="1200" dirty="0">
                <a:solidFill>
                  <a:srgbClr val="0B1F33"/>
                </a:solidFill>
                <a:latin typeface="Aptos"/>
                <a:ea typeface="+mn-ea"/>
                <a:cs typeface="+mn-cs"/>
              </a:rPr>
              <a:t>Images — raw hand-sign samples</a:t>
            </a:r>
            <a:endParaRPr lang="en-US" sz="907" kern="1200" dirty="0">
              <a:solidFill>
                <a:prstClr val="black"/>
              </a:solidFill>
              <a:latin typeface="Aptos"/>
              <a:ea typeface="+mn-ea"/>
              <a:cs typeface="+mn-cs"/>
            </a:endParaRPr>
          </a:p>
        </p:txBody>
      </p:sp>
      <p:sp>
        <p:nvSpPr>
          <p:cNvPr id="11" name="Shape 9"/>
          <p:cNvSpPr/>
          <p:nvPr/>
        </p:nvSpPr>
        <p:spPr>
          <a:xfrm>
            <a:off x="6720840" y="1495044"/>
            <a:ext cx="0" cy="308610"/>
          </a:xfrm>
          <a:prstGeom prst="line">
            <a:avLst/>
          </a:prstGeom>
          <a:noFill/>
          <a:ln w="12700">
            <a:solidFill>
              <a:srgbClr val="64748B"/>
            </a:solidFill>
            <a:prstDash val="solid"/>
            <a:headEnd type="none"/>
            <a:tailEnd type="triangle"/>
          </a:ln>
        </p:spPr>
        <p:txBody>
          <a:bodyPr/>
          <a:lstStyle/>
          <a:p>
            <a:pPr defTabSz="685800">
              <a:buClrTx/>
            </a:pPr>
            <a:endParaRPr lang="en-CA" sz="1350" kern="1200">
              <a:solidFill>
                <a:prstClr val="black"/>
              </a:solidFill>
              <a:latin typeface="Aptos"/>
              <a:ea typeface="+mn-ea"/>
              <a:cs typeface="+mn-cs"/>
            </a:endParaRPr>
          </a:p>
        </p:txBody>
      </p:sp>
      <p:sp>
        <p:nvSpPr>
          <p:cNvPr id="12" name="Shape 10"/>
          <p:cNvSpPr/>
          <p:nvPr/>
        </p:nvSpPr>
        <p:spPr>
          <a:xfrm>
            <a:off x="4903470" y="1885950"/>
            <a:ext cx="3634740" cy="397764"/>
          </a:xfrm>
          <a:prstGeom prst="roundRect">
            <a:avLst/>
          </a:prstGeom>
          <a:solidFill>
            <a:srgbClr val="FFFFFF"/>
          </a:solid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13" name="Text 11"/>
          <p:cNvSpPr/>
          <p:nvPr/>
        </p:nvSpPr>
        <p:spPr>
          <a:xfrm>
            <a:off x="5068062" y="1961388"/>
            <a:ext cx="3305556" cy="192024"/>
          </a:xfrm>
          <a:prstGeom prst="rect">
            <a:avLst/>
          </a:prstGeom>
          <a:noFill/>
        </p:spPr>
        <p:txBody>
          <a:bodyPr wrap="square" lIns="0" tIns="0" rIns="0" bIns="0" rtlCol="0" anchor="ctr">
            <a:normAutofit/>
          </a:bodyPr>
          <a:lstStyle/>
          <a:p>
            <a:pPr defTabSz="685800">
              <a:buClrTx/>
            </a:pPr>
            <a:r>
              <a:rPr lang="en-US" sz="907" b="1" kern="1200" dirty="0">
                <a:solidFill>
                  <a:srgbClr val="0B1F33"/>
                </a:solidFill>
                <a:latin typeface="Aptos"/>
                <a:ea typeface="+mn-ea"/>
                <a:cs typeface="+mn-cs"/>
              </a:rPr>
              <a:t>Feature extraction — ResNet or MediaPipe</a:t>
            </a:r>
            <a:endParaRPr lang="en-US" sz="907" kern="1200" dirty="0">
              <a:solidFill>
                <a:prstClr val="black"/>
              </a:solidFill>
              <a:latin typeface="Aptos"/>
              <a:ea typeface="+mn-ea"/>
              <a:cs typeface="+mn-cs"/>
            </a:endParaRPr>
          </a:p>
        </p:txBody>
      </p:sp>
      <p:sp>
        <p:nvSpPr>
          <p:cNvPr id="14" name="Shape 12"/>
          <p:cNvSpPr/>
          <p:nvPr/>
        </p:nvSpPr>
        <p:spPr>
          <a:xfrm>
            <a:off x="6720840" y="2283714"/>
            <a:ext cx="0" cy="308610"/>
          </a:xfrm>
          <a:prstGeom prst="line">
            <a:avLst/>
          </a:prstGeom>
          <a:noFill/>
          <a:ln w="12700">
            <a:solidFill>
              <a:srgbClr val="64748B"/>
            </a:solidFill>
            <a:prstDash val="solid"/>
            <a:headEnd type="none"/>
            <a:tailEnd type="triangle"/>
          </a:ln>
        </p:spPr>
        <p:txBody>
          <a:bodyPr/>
          <a:lstStyle/>
          <a:p>
            <a:pPr defTabSz="685800">
              <a:buClrTx/>
            </a:pPr>
            <a:endParaRPr lang="en-CA" sz="1350" kern="1200">
              <a:solidFill>
                <a:prstClr val="black"/>
              </a:solidFill>
              <a:latin typeface="Aptos"/>
              <a:ea typeface="+mn-ea"/>
              <a:cs typeface="+mn-cs"/>
            </a:endParaRPr>
          </a:p>
        </p:txBody>
      </p:sp>
      <p:sp>
        <p:nvSpPr>
          <p:cNvPr id="15" name="Shape 13"/>
          <p:cNvSpPr/>
          <p:nvPr/>
        </p:nvSpPr>
        <p:spPr>
          <a:xfrm>
            <a:off x="4903470" y="2674620"/>
            <a:ext cx="3634740" cy="397764"/>
          </a:xfrm>
          <a:prstGeom prst="roundRect">
            <a:avLst/>
          </a:prstGeom>
          <a:solidFill>
            <a:srgbClr val="DBEAFE"/>
          </a:solidFill>
          <a:ln w="20320">
            <a:solidFill>
              <a:srgbClr val="2563EB"/>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16" name="Text 14"/>
          <p:cNvSpPr/>
          <p:nvPr/>
        </p:nvSpPr>
        <p:spPr>
          <a:xfrm>
            <a:off x="5068062" y="2750058"/>
            <a:ext cx="3305556" cy="192024"/>
          </a:xfrm>
          <a:prstGeom prst="rect">
            <a:avLst/>
          </a:prstGeom>
          <a:noFill/>
        </p:spPr>
        <p:txBody>
          <a:bodyPr wrap="square" lIns="0" tIns="0" rIns="0" bIns="0" rtlCol="0" anchor="ctr">
            <a:normAutofit/>
          </a:bodyPr>
          <a:lstStyle/>
          <a:p>
            <a:pPr defTabSz="685800">
              <a:buClrTx/>
            </a:pPr>
            <a:r>
              <a:rPr lang="en-US" sz="907" b="1" kern="1200" dirty="0">
                <a:solidFill>
                  <a:srgbClr val="0B1F33"/>
                </a:solidFill>
                <a:latin typeface="Aptos"/>
                <a:ea typeface="+mn-ea"/>
                <a:cs typeface="+mn-cs"/>
              </a:rPr>
              <a:t>K-Means clustering — groups similar features</a:t>
            </a:r>
            <a:endParaRPr lang="en-US" sz="907" kern="1200" dirty="0">
              <a:solidFill>
                <a:prstClr val="black"/>
              </a:solidFill>
              <a:latin typeface="Aptos"/>
              <a:ea typeface="+mn-ea"/>
              <a:cs typeface="+mn-cs"/>
            </a:endParaRPr>
          </a:p>
        </p:txBody>
      </p:sp>
      <p:sp>
        <p:nvSpPr>
          <p:cNvPr id="17" name="Shape 15"/>
          <p:cNvSpPr/>
          <p:nvPr/>
        </p:nvSpPr>
        <p:spPr>
          <a:xfrm>
            <a:off x="6720840" y="3072384"/>
            <a:ext cx="0" cy="308610"/>
          </a:xfrm>
          <a:prstGeom prst="line">
            <a:avLst/>
          </a:prstGeom>
          <a:noFill/>
          <a:ln w="12700">
            <a:solidFill>
              <a:srgbClr val="64748B"/>
            </a:solidFill>
            <a:prstDash val="solid"/>
            <a:headEnd type="none"/>
            <a:tailEnd type="triangle"/>
          </a:ln>
        </p:spPr>
        <p:txBody>
          <a:bodyPr/>
          <a:lstStyle/>
          <a:p>
            <a:pPr defTabSz="685800">
              <a:buClrTx/>
            </a:pPr>
            <a:endParaRPr lang="en-CA" sz="1350" kern="1200">
              <a:solidFill>
                <a:prstClr val="black"/>
              </a:solidFill>
              <a:latin typeface="Aptos"/>
              <a:ea typeface="+mn-ea"/>
              <a:cs typeface="+mn-cs"/>
            </a:endParaRPr>
          </a:p>
        </p:txBody>
      </p:sp>
      <p:sp>
        <p:nvSpPr>
          <p:cNvPr id="18" name="Shape 16"/>
          <p:cNvSpPr/>
          <p:nvPr/>
        </p:nvSpPr>
        <p:spPr>
          <a:xfrm>
            <a:off x="4903470" y="3463290"/>
            <a:ext cx="3634740" cy="397764"/>
          </a:xfrm>
          <a:prstGeom prst="roundRect">
            <a:avLst/>
          </a:prstGeom>
          <a:solidFill>
            <a:srgbClr val="FFFFFF"/>
          </a:solid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19" name="Text 17"/>
          <p:cNvSpPr/>
          <p:nvPr/>
        </p:nvSpPr>
        <p:spPr>
          <a:xfrm>
            <a:off x="5068062" y="3538728"/>
            <a:ext cx="3305556" cy="192024"/>
          </a:xfrm>
          <a:prstGeom prst="rect">
            <a:avLst/>
          </a:prstGeom>
          <a:noFill/>
        </p:spPr>
        <p:txBody>
          <a:bodyPr wrap="square" lIns="0" tIns="0" rIns="0" bIns="0" rtlCol="0" anchor="ctr">
            <a:normAutofit/>
          </a:bodyPr>
          <a:lstStyle/>
          <a:p>
            <a:pPr defTabSz="685800">
              <a:buClrTx/>
            </a:pPr>
            <a:r>
              <a:rPr lang="en-US" sz="907" b="1" kern="1200" dirty="0">
                <a:solidFill>
                  <a:srgbClr val="0B1F33"/>
                </a:solidFill>
                <a:latin typeface="Aptos"/>
                <a:ea typeface="+mn-ea"/>
                <a:cs typeface="+mn-cs"/>
              </a:rPr>
              <a:t>Cluster analysis — compare groups with labels</a:t>
            </a:r>
            <a:endParaRPr lang="en-US" sz="907" kern="1200" dirty="0">
              <a:solidFill>
                <a:prstClr val="black"/>
              </a:solidFill>
              <a:latin typeface="Aptos"/>
              <a:ea typeface="+mn-ea"/>
              <a:cs typeface="+mn-cs"/>
            </a:endParaRPr>
          </a:p>
        </p:txBody>
      </p:sp>
      <p:sp>
        <p:nvSpPr>
          <p:cNvPr id="20" name="Text 18"/>
          <p:cNvSpPr/>
          <p:nvPr/>
        </p:nvSpPr>
        <p:spPr>
          <a:xfrm>
            <a:off x="8435340" y="4834890"/>
            <a:ext cx="274320" cy="137160"/>
          </a:xfrm>
          <a:prstGeom prst="rect">
            <a:avLst/>
          </a:prstGeom>
          <a:noFill/>
        </p:spPr>
        <p:txBody>
          <a:bodyPr wrap="square" lIns="0" tIns="0" rIns="0" bIns="0" rtlCol="0" anchor="ctr"/>
          <a:lstStyle/>
          <a:p>
            <a:pPr algn="r" defTabSz="685800">
              <a:buClrTx/>
            </a:pPr>
            <a:r>
              <a:rPr lang="en-US" sz="675" kern="1200" dirty="0">
                <a:solidFill>
                  <a:srgbClr val="64748B"/>
                </a:solidFill>
                <a:latin typeface="Aptos"/>
                <a:ea typeface="+mn-ea"/>
                <a:cs typeface="+mn-cs"/>
              </a:rPr>
              <a:t>2</a:t>
            </a:r>
            <a:endParaRPr lang="en-US" sz="675" kern="1200" dirty="0">
              <a:solidFill>
                <a:prstClr val="black"/>
              </a:solidFill>
              <a:latin typeface="Aptos"/>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190" y="192024"/>
            <a:ext cx="2263140" cy="150876"/>
          </a:xfrm>
          <a:prstGeom prst="rect">
            <a:avLst/>
          </a:prstGeom>
          <a:noFill/>
        </p:spPr>
        <p:txBody>
          <a:bodyPr wrap="square" lIns="0" tIns="0" rIns="0" bIns="0" rtlCol="0" anchor="ctr"/>
          <a:lstStyle/>
          <a:p>
            <a:pPr defTabSz="685800">
              <a:buClrTx/>
            </a:pPr>
            <a:r>
              <a:rPr lang="en-US" sz="713" b="1" kern="1200" dirty="0">
                <a:solidFill>
                  <a:srgbClr val="2563EB"/>
                </a:solidFill>
                <a:latin typeface="Aptos" pitchFamily="34" charset="0"/>
                <a:ea typeface="Aptos" pitchFamily="34" charset="-122"/>
                <a:cs typeface="Aptos" pitchFamily="34" charset="-120"/>
              </a:rPr>
              <a:t>Data pipeline</a:t>
            </a:r>
            <a:endParaRPr lang="en-US" sz="713" kern="1200" dirty="0">
              <a:solidFill>
                <a:prstClr val="black"/>
              </a:solidFill>
              <a:latin typeface="Aptos"/>
              <a:ea typeface="+mn-ea"/>
              <a:cs typeface="+mn-cs"/>
            </a:endParaRPr>
          </a:p>
        </p:txBody>
      </p:sp>
      <p:sp>
        <p:nvSpPr>
          <p:cNvPr id="3" name="Text 1"/>
          <p:cNvSpPr/>
          <p:nvPr/>
        </p:nvSpPr>
        <p:spPr>
          <a:xfrm>
            <a:off x="377190" y="356616"/>
            <a:ext cx="6720840" cy="308610"/>
          </a:xfrm>
          <a:prstGeom prst="rect">
            <a:avLst/>
          </a:prstGeom>
          <a:noFill/>
        </p:spPr>
        <p:txBody>
          <a:bodyPr wrap="square" lIns="0" tIns="0" rIns="0" bIns="0" rtlCol="0" anchor="ctr">
            <a:normAutofit/>
          </a:bodyPr>
          <a:lstStyle/>
          <a:p>
            <a:pPr defTabSz="685800">
              <a:buClrTx/>
            </a:pPr>
            <a:r>
              <a:rPr lang="en-US" sz="1838" b="1" kern="1200" dirty="0">
                <a:solidFill>
                  <a:srgbClr val="0B1F33"/>
                </a:solidFill>
                <a:latin typeface="Aptos Display" pitchFamily="34" charset="0"/>
                <a:ea typeface="Aptos Display" pitchFamily="34" charset="-122"/>
                <a:cs typeface="Aptos Display" pitchFamily="34" charset="-120"/>
              </a:rPr>
              <a:t>Dataset preparation and quality control</a:t>
            </a:r>
            <a:endParaRPr lang="en-US" sz="1838" kern="1200" dirty="0">
              <a:solidFill>
                <a:prstClr val="black"/>
              </a:solidFill>
              <a:latin typeface="Aptos"/>
              <a:ea typeface="+mn-ea"/>
              <a:cs typeface="+mn-cs"/>
            </a:endParaRPr>
          </a:p>
        </p:txBody>
      </p:sp>
      <p:sp>
        <p:nvSpPr>
          <p:cNvPr id="4" name="Shape 2"/>
          <p:cNvSpPr/>
          <p:nvPr/>
        </p:nvSpPr>
        <p:spPr>
          <a:xfrm>
            <a:off x="377190" y="726948"/>
            <a:ext cx="8366760" cy="0"/>
          </a:xfrm>
          <a:prstGeom prst="line">
            <a:avLst/>
          </a:prstGeom>
          <a:no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5" name="Text 3"/>
          <p:cNvSpPr/>
          <p:nvPr/>
        </p:nvSpPr>
        <p:spPr>
          <a:xfrm>
            <a:off x="466344" y="925830"/>
            <a:ext cx="4389120" cy="240030"/>
          </a:xfrm>
          <a:prstGeom prst="rect">
            <a:avLst/>
          </a:prstGeom>
          <a:noFill/>
        </p:spPr>
        <p:txBody>
          <a:bodyPr wrap="square" lIns="0" tIns="0" rIns="0" bIns="0" rtlCol="0" anchor="ctr"/>
          <a:lstStyle/>
          <a:p>
            <a:pPr defTabSz="685800">
              <a:buClrTx/>
            </a:pPr>
            <a:r>
              <a:rPr lang="en-US" sz="1313" b="1" kern="1200" dirty="0">
                <a:solidFill>
                  <a:srgbClr val="0B1F33"/>
                </a:solidFill>
                <a:latin typeface="Aptos"/>
                <a:ea typeface="+mn-ea"/>
                <a:cs typeface="+mn-cs"/>
              </a:rPr>
              <a:t>Before modelling, images were standardized and manually checked.</a:t>
            </a:r>
            <a:endParaRPr lang="en-US" sz="1313" kern="1200" dirty="0">
              <a:solidFill>
                <a:prstClr val="black"/>
              </a:solidFill>
              <a:latin typeface="Aptos"/>
              <a:ea typeface="+mn-ea"/>
              <a:cs typeface="+mn-cs"/>
            </a:endParaRPr>
          </a:p>
        </p:txBody>
      </p:sp>
      <p:sp>
        <p:nvSpPr>
          <p:cNvPr id="6" name="Text 4"/>
          <p:cNvSpPr/>
          <p:nvPr/>
        </p:nvSpPr>
        <p:spPr>
          <a:xfrm>
            <a:off x="534924" y="1337310"/>
            <a:ext cx="4114800" cy="1543050"/>
          </a:xfrm>
          <a:prstGeom prst="rect">
            <a:avLst/>
          </a:prstGeom>
          <a:noFill/>
        </p:spPr>
        <p:txBody>
          <a:bodyPr wrap="square" lIns="476" tIns="476" rIns="476" bIns="476" rtlCol="0" anchor="t">
            <a:normAutofit/>
          </a:bodyPr>
          <a:lstStyle/>
          <a:p>
            <a:pPr defTabSz="685800">
              <a:buClrTx/>
            </a:pPr>
            <a:r>
              <a:rPr lang="en-US" sz="1110" kern="1200" dirty="0">
                <a:solidFill>
                  <a:srgbClr val="334155"/>
                </a:solidFill>
                <a:latin typeface="Aptos" pitchFamily="34" charset="0"/>
                <a:ea typeface="Aptos" pitchFamily="34" charset="-122"/>
                <a:cs typeface="Aptos" pitchFamily="34" charset="-120"/>
              </a:rPr>
              <a:t>Converted images to RGB and resized to 224 × 224 without stretching the hand.
</a:t>
            </a:r>
            <a:endParaRPr lang="en-US" sz="1110" kern="1200" dirty="0">
              <a:solidFill>
                <a:prstClr val="black"/>
              </a:solidFill>
              <a:latin typeface="Aptos"/>
              <a:ea typeface="+mn-ea"/>
              <a:cs typeface="+mn-cs"/>
            </a:endParaRPr>
          </a:p>
          <a:p>
            <a:pPr defTabSz="685800">
              <a:buClrTx/>
            </a:pPr>
            <a:r>
              <a:rPr lang="en-US" sz="1110" kern="1200" dirty="0">
                <a:solidFill>
                  <a:srgbClr val="334155"/>
                </a:solidFill>
                <a:latin typeface="Aptos" pitchFamily="34" charset="0"/>
                <a:ea typeface="Aptos" pitchFamily="34" charset="-122"/>
                <a:cs typeface="Aptos" pitchFamily="34" charset="-120"/>
              </a:rPr>
              <a:t>Built an interactive labeling tool for digit labels.
</a:t>
            </a:r>
            <a:endParaRPr lang="en-US" sz="1110" kern="1200" dirty="0">
              <a:solidFill>
                <a:prstClr val="black"/>
              </a:solidFill>
              <a:latin typeface="Aptos"/>
              <a:ea typeface="+mn-ea"/>
              <a:cs typeface="+mn-cs"/>
            </a:endParaRPr>
          </a:p>
          <a:p>
            <a:pPr defTabSz="685800">
              <a:buClrTx/>
            </a:pPr>
            <a:r>
              <a:rPr lang="en-US" sz="1110" kern="1200" dirty="0">
                <a:solidFill>
                  <a:srgbClr val="334155"/>
                </a:solidFill>
                <a:latin typeface="Aptos" pitchFamily="34" charset="0"/>
                <a:ea typeface="Aptos" pitchFamily="34" charset="-122"/>
                <a:cs typeface="Aptos" pitchFamily="34" charset="-120"/>
              </a:rPr>
              <a:t>Rejected samples with extra fingers, merged fingers, or incorrect poses.
</a:t>
            </a:r>
            <a:endParaRPr lang="en-US" sz="1110" kern="1200" dirty="0">
              <a:solidFill>
                <a:prstClr val="black"/>
              </a:solidFill>
              <a:latin typeface="Aptos"/>
              <a:ea typeface="+mn-ea"/>
              <a:cs typeface="+mn-cs"/>
            </a:endParaRPr>
          </a:p>
          <a:p>
            <a:pPr defTabSz="685800">
              <a:buClrTx/>
            </a:pPr>
            <a:r>
              <a:rPr lang="en-US" sz="1110" kern="1200" dirty="0">
                <a:solidFill>
                  <a:srgbClr val="334155"/>
                </a:solidFill>
                <a:latin typeface="Aptos" pitchFamily="34" charset="0"/>
                <a:ea typeface="Aptos" pitchFamily="34" charset="-122"/>
                <a:cs typeface="Aptos" pitchFamily="34" charset="-120"/>
              </a:rPr>
              <a:t>Rebuilt processed files and labels whenever the dataset changed.</a:t>
            </a:r>
            <a:endParaRPr lang="en-US" sz="1110" kern="1200" dirty="0">
              <a:solidFill>
                <a:prstClr val="black"/>
              </a:solidFill>
              <a:latin typeface="Aptos"/>
              <a:ea typeface="+mn-ea"/>
              <a:cs typeface="+mn-cs"/>
            </a:endParaRPr>
          </a:p>
        </p:txBody>
      </p:sp>
      <p:sp>
        <p:nvSpPr>
          <p:cNvPr id="7" name="Shape 5"/>
          <p:cNvSpPr/>
          <p:nvPr/>
        </p:nvSpPr>
        <p:spPr>
          <a:xfrm>
            <a:off x="534924" y="3154680"/>
            <a:ext cx="4046220" cy="480060"/>
          </a:xfrm>
          <a:prstGeom prst="rect">
            <a:avLst/>
          </a:prstGeom>
          <a:solidFill>
            <a:srgbClr val="F8FAFC"/>
          </a:solidFill>
          <a:ln w="19050">
            <a:solidFill>
              <a:srgbClr val="16A34A"/>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8" name="Text 6"/>
          <p:cNvSpPr/>
          <p:nvPr/>
        </p:nvSpPr>
        <p:spPr>
          <a:xfrm>
            <a:off x="658368" y="3257550"/>
            <a:ext cx="3799332" cy="274320"/>
          </a:xfrm>
          <a:prstGeom prst="rect">
            <a:avLst/>
          </a:prstGeom>
          <a:noFill/>
        </p:spPr>
        <p:txBody>
          <a:bodyPr wrap="square" lIns="0" tIns="0" rIns="0" bIns="0" rtlCol="0" anchor="ctr">
            <a:normAutofit/>
          </a:bodyPr>
          <a:lstStyle/>
          <a:p>
            <a:pPr defTabSz="685800">
              <a:buClrTx/>
            </a:pPr>
            <a:r>
              <a:rPr lang="en-US" sz="1050" b="1" kern="1200" dirty="0">
                <a:solidFill>
                  <a:srgbClr val="0B1F33"/>
                </a:solidFill>
                <a:latin typeface="Aptos" pitchFamily="34" charset="0"/>
                <a:ea typeface="Aptos" pitchFamily="34" charset="-122"/>
                <a:cs typeface="Aptos" pitchFamily="34" charset="-120"/>
              </a:rPr>
              <a:t>This step reduced label noise before feature extraction.</a:t>
            </a:r>
            <a:endParaRPr lang="en-US" sz="1050" kern="1200" dirty="0">
              <a:solidFill>
                <a:prstClr val="black"/>
              </a:solidFill>
              <a:latin typeface="Aptos"/>
              <a:ea typeface="+mn-ea"/>
              <a:cs typeface="+mn-cs"/>
            </a:endParaRPr>
          </a:p>
        </p:txBody>
      </p:sp>
      <p:pic>
        <p:nvPicPr>
          <p:cNvPr id="9" name="Image 0" descr="/mnt/data/image(6).png"/>
          <p:cNvPicPr>
            <a:picLocks noChangeAspect="1"/>
          </p:cNvPicPr>
          <p:nvPr/>
        </p:nvPicPr>
        <p:blipFill>
          <a:blip r:embed="rId3"/>
          <a:srcRect t="10054" b="10054"/>
          <a:stretch>
            <a:fillRect/>
          </a:stretch>
        </p:blipFill>
        <p:spPr>
          <a:xfrm>
            <a:off x="4972050" y="925830"/>
            <a:ext cx="3154680" cy="3360420"/>
          </a:xfrm>
          <a:prstGeom prst="rect">
            <a:avLst/>
          </a:prstGeom>
        </p:spPr>
      </p:pic>
      <p:sp>
        <p:nvSpPr>
          <p:cNvPr id="10" name="Shape 7"/>
          <p:cNvSpPr/>
          <p:nvPr/>
        </p:nvSpPr>
        <p:spPr>
          <a:xfrm>
            <a:off x="4972050" y="925830"/>
            <a:ext cx="3154680" cy="3360420"/>
          </a:xfrm>
          <a:prstGeom prst="rect">
            <a:avLst/>
          </a:prstGeom>
          <a:solidFill>
            <a:srgbClr val="FFFFFF">
              <a:alpha val="0"/>
            </a:srgbClr>
          </a:solid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11" name="Text 8"/>
          <p:cNvSpPr/>
          <p:nvPr/>
        </p:nvSpPr>
        <p:spPr>
          <a:xfrm>
            <a:off x="4972050" y="4375404"/>
            <a:ext cx="3154680" cy="240030"/>
          </a:xfrm>
          <a:prstGeom prst="rect">
            <a:avLst/>
          </a:prstGeom>
          <a:noFill/>
        </p:spPr>
        <p:txBody>
          <a:bodyPr wrap="square" lIns="0" tIns="0" rIns="0" bIns="0" rtlCol="0" anchor="ctr"/>
          <a:lstStyle/>
          <a:p>
            <a:pPr algn="ctr" defTabSz="685800">
              <a:buClrTx/>
            </a:pPr>
            <a:r>
              <a:rPr lang="en-US" sz="900" i="1" kern="1200" dirty="0">
                <a:solidFill>
                  <a:srgbClr val="64748B"/>
                </a:solidFill>
                <a:latin typeface="Aptos"/>
                <a:ea typeface="+mn-ea"/>
                <a:cs typeface="+mn-cs"/>
              </a:rPr>
              <a:t>Example of a problematic / rejected hand image</a:t>
            </a:r>
            <a:endParaRPr lang="en-US" sz="900" kern="1200" dirty="0">
              <a:solidFill>
                <a:prstClr val="black"/>
              </a:solidFill>
              <a:latin typeface="Aptos"/>
              <a:ea typeface="+mn-ea"/>
              <a:cs typeface="+mn-cs"/>
            </a:endParaRPr>
          </a:p>
        </p:txBody>
      </p:sp>
      <p:sp>
        <p:nvSpPr>
          <p:cNvPr id="12" name="Text 9"/>
          <p:cNvSpPr/>
          <p:nvPr/>
        </p:nvSpPr>
        <p:spPr>
          <a:xfrm>
            <a:off x="8435340" y="4834890"/>
            <a:ext cx="274320" cy="137160"/>
          </a:xfrm>
          <a:prstGeom prst="rect">
            <a:avLst/>
          </a:prstGeom>
          <a:noFill/>
        </p:spPr>
        <p:txBody>
          <a:bodyPr wrap="square" lIns="0" tIns="0" rIns="0" bIns="0" rtlCol="0" anchor="ctr"/>
          <a:lstStyle/>
          <a:p>
            <a:pPr algn="r" defTabSz="685800">
              <a:buClrTx/>
            </a:pPr>
            <a:r>
              <a:rPr lang="en-US" sz="675" kern="1200" dirty="0">
                <a:solidFill>
                  <a:srgbClr val="64748B"/>
                </a:solidFill>
                <a:latin typeface="Aptos"/>
                <a:ea typeface="+mn-ea"/>
                <a:cs typeface="+mn-cs"/>
              </a:rPr>
              <a:t>3</a:t>
            </a:r>
            <a:endParaRPr lang="en-US" sz="675" kern="1200" dirty="0">
              <a:solidFill>
                <a:prstClr val="black"/>
              </a:solidFill>
              <a:latin typeface="Aptos"/>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1163242" y="2596169"/>
            <a:ext cx="6803231" cy="1235603"/>
          </a:xfrm>
        </p:spPr>
        <p:txBody>
          <a:bodyPr>
            <a:normAutofit/>
          </a:bodyPr>
          <a:lstStyle/>
          <a:p>
            <a:r>
              <a:rPr lang="en-US" sz="1500" dirty="0"/>
              <a:t>Project by Elisa Liang</a:t>
            </a:r>
          </a:p>
          <a:p>
            <a:r>
              <a:rPr lang="en-US" sz="1500" b="1" dirty="0"/>
              <a:t>Mentors</a:t>
            </a:r>
            <a:r>
              <a:rPr lang="en-US" sz="1500" dirty="0"/>
              <a:t>: Gaia Noseworthy, T</a:t>
            </a:r>
            <a:r>
              <a:rPr lang="zh-CN" altLang="zh-CN" sz="1500" dirty="0"/>
              <a:t>é</a:t>
            </a:r>
            <a:r>
              <a:rPr lang="en-US" altLang="zh-CN" sz="1500" dirty="0"/>
              <a:t>a Fazio</a:t>
            </a:r>
            <a:endParaRPr lang="en-US" sz="1500" dirty="0"/>
          </a:p>
        </p:txBody>
      </p:sp>
      <p:sp>
        <p:nvSpPr>
          <p:cNvPr id="3" name="Title 2"/>
          <p:cNvSpPr>
            <a:spLocks noGrp="1"/>
          </p:cNvSpPr>
          <p:nvPr>
            <p:ph type="title"/>
          </p:nvPr>
        </p:nvSpPr>
        <p:spPr>
          <a:xfrm>
            <a:off x="423502" y="387804"/>
            <a:ext cx="8296997" cy="2183947"/>
          </a:xfrm>
        </p:spPr>
        <p:txBody>
          <a:bodyPr>
            <a:normAutofit/>
          </a:bodyPr>
          <a:lstStyle/>
          <a:p>
            <a:r>
              <a:rPr lang="en-US" altLang="zh-CN" sz="3300" dirty="0"/>
              <a:t>stellar clustering: </a:t>
            </a:r>
            <a:r>
              <a:rPr lang="zh-CN" altLang="zh-CN" sz="3300" dirty="0"/>
              <a:t>Evaluating Clustering Methods for Reconstructing Hertzsprung–Russell Diagrams</a:t>
            </a:r>
            <a:endParaRPr lang="en-US" sz="3300" dirty="0"/>
          </a:p>
        </p:txBody>
      </p:sp>
      <p:sp>
        <p:nvSpPr>
          <p:cNvPr id="4" name="Footer Placeholder 3"/>
          <p:cNvSpPr>
            <a:spLocks noGrp="1"/>
          </p:cNvSpPr>
          <p:nvPr>
            <p:ph type="ftr" sz="quarter" idx="11"/>
          </p:nvPr>
        </p:nvSpPr>
        <p:spPr/>
        <p:txBody>
          <a:bodyPr/>
          <a:lstStyle/>
          <a:p>
            <a:pPr defTabSz="685800">
              <a:buClrTx/>
            </a:pPr>
            <a:r>
              <a:rPr lang="en-US" kern="1200" dirty="0">
                <a:solidFill>
                  <a:srgbClr val="000000"/>
                </a:solidFill>
              </a:rPr>
              <a:t>S26 DIRECTED RESEARCH PROJECT</a:t>
            </a:r>
          </a:p>
        </p:txBody>
      </p:sp>
      <p:sp>
        <p:nvSpPr>
          <p:cNvPr id="5" name="Slide Number Placeholder 4"/>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3</a:t>
            </a:fld>
            <a:endParaRPr lang="en-US" kern="1200" dirty="0">
              <a:solidFill>
                <a:srgbClr val="000000"/>
              </a:solidFill>
            </a:endParaRPr>
          </a:p>
        </p:txBody>
      </p:sp>
      <p:sp>
        <p:nvSpPr>
          <p:cNvPr id="8" name="星形: 四角 7">
            <a:extLst>
              <a:ext uri="{FF2B5EF4-FFF2-40B4-BE49-F238E27FC236}">
                <a16:creationId xmlns:a16="http://schemas.microsoft.com/office/drawing/2014/main" id="{75531776-92AA-0582-D84A-9EDF52DA43CC}"/>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389509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190" y="192024"/>
            <a:ext cx="2263140" cy="150876"/>
          </a:xfrm>
          <a:prstGeom prst="rect">
            <a:avLst/>
          </a:prstGeom>
          <a:noFill/>
        </p:spPr>
        <p:txBody>
          <a:bodyPr wrap="square" lIns="0" tIns="0" rIns="0" bIns="0" rtlCol="0" anchor="ctr"/>
          <a:lstStyle/>
          <a:p>
            <a:pPr defTabSz="685800">
              <a:buClrTx/>
            </a:pPr>
            <a:r>
              <a:rPr lang="en-US" sz="713" b="1" kern="1200" dirty="0">
                <a:solidFill>
                  <a:srgbClr val="2563EB"/>
                </a:solidFill>
                <a:latin typeface="Aptos" pitchFamily="34" charset="0"/>
                <a:ea typeface="Aptos" pitchFamily="34" charset="-122"/>
                <a:cs typeface="Aptos" pitchFamily="34" charset="-120"/>
              </a:rPr>
              <a:t>Attempt 1</a:t>
            </a:r>
            <a:endParaRPr lang="en-US" sz="713" kern="1200" dirty="0">
              <a:solidFill>
                <a:prstClr val="black"/>
              </a:solidFill>
              <a:latin typeface="Aptos"/>
              <a:ea typeface="+mn-ea"/>
              <a:cs typeface="+mn-cs"/>
            </a:endParaRPr>
          </a:p>
        </p:txBody>
      </p:sp>
      <p:sp>
        <p:nvSpPr>
          <p:cNvPr id="3" name="Text 1"/>
          <p:cNvSpPr/>
          <p:nvPr/>
        </p:nvSpPr>
        <p:spPr>
          <a:xfrm>
            <a:off x="377190" y="356616"/>
            <a:ext cx="6720840" cy="308610"/>
          </a:xfrm>
          <a:prstGeom prst="rect">
            <a:avLst/>
          </a:prstGeom>
          <a:noFill/>
        </p:spPr>
        <p:txBody>
          <a:bodyPr wrap="square" lIns="0" tIns="0" rIns="0" bIns="0" rtlCol="0" anchor="ctr">
            <a:normAutofit/>
          </a:bodyPr>
          <a:lstStyle/>
          <a:p>
            <a:pPr defTabSz="685800">
              <a:buClrTx/>
            </a:pPr>
            <a:r>
              <a:rPr lang="en-US" sz="1838" b="1" kern="1200" dirty="0">
                <a:solidFill>
                  <a:srgbClr val="0B1F33"/>
                </a:solidFill>
                <a:latin typeface="Aptos Display" pitchFamily="34" charset="0"/>
                <a:ea typeface="Aptos Display" pitchFamily="34" charset="-122"/>
                <a:cs typeface="Aptos Display" pitchFamily="34" charset="-120"/>
              </a:rPr>
              <a:t>Baseline: ResNet-18 visual features</a:t>
            </a:r>
            <a:endParaRPr lang="en-US" sz="1838" kern="1200" dirty="0">
              <a:solidFill>
                <a:prstClr val="black"/>
              </a:solidFill>
              <a:latin typeface="Aptos"/>
              <a:ea typeface="+mn-ea"/>
              <a:cs typeface="+mn-cs"/>
            </a:endParaRPr>
          </a:p>
        </p:txBody>
      </p:sp>
      <p:sp>
        <p:nvSpPr>
          <p:cNvPr id="4" name="Shape 2"/>
          <p:cNvSpPr/>
          <p:nvPr/>
        </p:nvSpPr>
        <p:spPr>
          <a:xfrm>
            <a:off x="377190" y="726948"/>
            <a:ext cx="8366760" cy="0"/>
          </a:xfrm>
          <a:prstGeom prst="line">
            <a:avLst/>
          </a:prstGeom>
          <a:no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pic>
        <p:nvPicPr>
          <p:cNvPr id="5" name="Image 0" descr="/mnt/data/image(2).png"/>
          <p:cNvPicPr>
            <a:picLocks noChangeAspect="1"/>
          </p:cNvPicPr>
          <p:nvPr/>
        </p:nvPicPr>
        <p:blipFill>
          <a:blip r:embed="rId3"/>
          <a:stretch>
            <a:fillRect/>
          </a:stretch>
        </p:blipFill>
        <p:spPr>
          <a:xfrm>
            <a:off x="425196" y="857250"/>
            <a:ext cx="3943350" cy="3943350"/>
          </a:xfrm>
          <a:prstGeom prst="rect">
            <a:avLst/>
          </a:prstGeom>
        </p:spPr>
      </p:pic>
      <p:sp>
        <p:nvSpPr>
          <p:cNvPr id="6" name="Text 3"/>
          <p:cNvSpPr/>
          <p:nvPr/>
        </p:nvSpPr>
        <p:spPr>
          <a:xfrm>
            <a:off x="4629150" y="994410"/>
            <a:ext cx="3017520" cy="205740"/>
          </a:xfrm>
          <a:prstGeom prst="rect">
            <a:avLst/>
          </a:prstGeom>
          <a:noFill/>
        </p:spPr>
        <p:txBody>
          <a:bodyPr wrap="square" lIns="0" tIns="0" rIns="0" bIns="0" rtlCol="0" anchor="ctr"/>
          <a:lstStyle/>
          <a:p>
            <a:pPr defTabSz="685800">
              <a:buClrTx/>
            </a:pPr>
            <a:r>
              <a:rPr lang="en-US" sz="1350" b="1" kern="1200" dirty="0">
                <a:solidFill>
                  <a:srgbClr val="0B1F33"/>
                </a:solidFill>
                <a:latin typeface="Aptos"/>
                <a:ea typeface="+mn-ea"/>
                <a:cs typeface="+mn-cs"/>
              </a:rPr>
              <a:t>Observation</a:t>
            </a:r>
            <a:endParaRPr lang="en-US" sz="1350" kern="1200" dirty="0">
              <a:solidFill>
                <a:prstClr val="black"/>
              </a:solidFill>
              <a:latin typeface="Aptos"/>
              <a:ea typeface="+mn-ea"/>
              <a:cs typeface="+mn-cs"/>
            </a:endParaRPr>
          </a:p>
        </p:txBody>
      </p:sp>
      <p:sp>
        <p:nvSpPr>
          <p:cNvPr id="7" name="Text 4"/>
          <p:cNvSpPr/>
          <p:nvPr/>
        </p:nvSpPr>
        <p:spPr>
          <a:xfrm>
            <a:off x="4732020" y="1337310"/>
            <a:ext cx="3840480" cy="1783080"/>
          </a:xfrm>
          <a:prstGeom prst="rect">
            <a:avLst/>
          </a:prstGeom>
          <a:noFill/>
        </p:spPr>
        <p:txBody>
          <a:bodyPr wrap="square" lIns="476" tIns="476" rIns="476" bIns="476" rtlCol="0" anchor="t">
            <a:normAutofit lnSpcReduction="10000"/>
          </a:bodyPr>
          <a:lstStyle/>
          <a:p>
            <a:pPr defTabSz="685800">
              <a:buClrTx/>
            </a:pPr>
            <a:r>
              <a:rPr lang="en-US" sz="1088" kern="1200" dirty="0">
                <a:solidFill>
                  <a:srgbClr val="334155"/>
                </a:solidFill>
                <a:latin typeface="Aptos" pitchFamily="34" charset="0"/>
                <a:ea typeface="Aptos" pitchFamily="34" charset="-122"/>
                <a:cs typeface="Aptos" pitchFamily="34" charset="-120"/>
              </a:rPr>
              <a:t>ResNet-18 converted each image into 512 general visual features.
</a:t>
            </a:r>
            <a:endParaRPr lang="en-US" sz="1088" kern="1200" dirty="0">
              <a:solidFill>
                <a:prstClr val="black"/>
              </a:solidFill>
              <a:latin typeface="Aptos"/>
              <a:ea typeface="+mn-ea"/>
              <a:cs typeface="+mn-cs"/>
            </a:endParaRPr>
          </a:p>
          <a:p>
            <a:pPr defTabSz="685800">
              <a:buClrTx/>
            </a:pPr>
            <a:r>
              <a:rPr lang="en-US" sz="1088" kern="1200" dirty="0">
                <a:solidFill>
                  <a:srgbClr val="334155"/>
                </a:solidFill>
                <a:latin typeface="Aptos" pitchFamily="34" charset="0"/>
                <a:ea typeface="Aptos" pitchFamily="34" charset="-122"/>
                <a:cs typeface="Aptos" pitchFamily="34" charset="-120"/>
              </a:rPr>
              <a:t>The split used only one test image per included digit, so the accuracy is not stable.
</a:t>
            </a:r>
            <a:endParaRPr lang="en-US" sz="1088" kern="1200" dirty="0">
              <a:solidFill>
                <a:prstClr val="black"/>
              </a:solidFill>
              <a:latin typeface="Aptos"/>
              <a:ea typeface="+mn-ea"/>
              <a:cs typeface="+mn-cs"/>
            </a:endParaRPr>
          </a:p>
          <a:p>
            <a:pPr defTabSz="685800">
              <a:buClrTx/>
            </a:pPr>
            <a:r>
              <a:rPr lang="en-US" sz="1088" kern="1200" dirty="0">
                <a:solidFill>
                  <a:srgbClr val="334155"/>
                </a:solidFill>
                <a:latin typeface="Aptos" pitchFamily="34" charset="0"/>
                <a:ea typeface="Aptos" pitchFamily="34" charset="-122"/>
                <a:cs typeface="Aptos" pitchFamily="34" charset="-120"/>
              </a:rPr>
              <a:t>Several signs were mapped to visually similar but incorrect classes.
</a:t>
            </a:r>
            <a:endParaRPr lang="en-US" sz="1088" kern="1200" dirty="0">
              <a:solidFill>
                <a:prstClr val="black"/>
              </a:solidFill>
              <a:latin typeface="Aptos"/>
              <a:ea typeface="+mn-ea"/>
              <a:cs typeface="+mn-cs"/>
            </a:endParaRPr>
          </a:p>
          <a:p>
            <a:pPr defTabSz="685800">
              <a:buClrTx/>
            </a:pPr>
            <a:r>
              <a:rPr lang="en-US" sz="1088" kern="1200" dirty="0">
                <a:solidFill>
                  <a:srgbClr val="334155"/>
                </a:solidFill>
                <a:latin typeface="Aptos" pitchFamily="34" charset="0"/>
                <a:ea typeface="Aptos" pitchFamily="34" charset="-122"/>
                <a:cs typeface="Aptos" pitchFamily="34" charset="-120"/>
              </a:rPr>
              <a:t>Result: generic visual features were not focused enough on finger geometry.</a:t>
            </a:r>
            <a:endParaRPr lang="en-US" sz="1088" kern="1200" dirty="0">
              <a:solidFill>
                <a:prstClr val="black"/>
              </a:solidFill>
              <a:latin typeface="Aptos"/>
              <a:ea typeface="+mn-ea"/>
              <a:cs typeface="+mn-cs"/>
            </a:endParaRPr>
          </a:p>
        </p:txBody>
      </p:sp>
      <p:sp>
        <p:nvSpPr>
          <p:cNvPr id="8" name="Shape 5"/>
          <p:cNvSpPr/>
          <p:nvPr/>
        </p:nvSpPr>
        <p:spPr>
          <a:xfrm>
            <a:off x="4697730" y="3429000"/>
            <a:ext cx="3703320" cy="514350"/>
          </a:xfrm>
          <a:prstGeom prst="rect">
            <a:avLst/>
          </a:prstGeom>
          <a:solidFill>
            <a:srgbClr val="F8FAFC"/>
          </a:solidFill>
          <a:ln w="19050">
            <a:solidFill>
              <a:srgbClr val="D97706"/>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9" name="Text 6"/>
          <p:cNvSpPr/>
          <p:nvPr/>
        </p:nvSpPr>
        <p:spPr>
          <a:xfrm>
            <a:off x="4821174" y="3531870"/>
            <a:ext cx="3456432" cy="308610"/>
          </a:xfrm>
          <a:prstGeom prst="rect">
            <a:avLst/>
          </a:prstGeom>
          <a:noFill/>
        </p:spPr>
        <p:txBody>
          <a:bodyPr wrap="square" lIns="0" tIns="0" rIns="0" bIns="0" rtlCol="0" anchor="ctr">
            <a:normAutofit lnSpcReduction="10000"/>
          </a:bodyPr>
          <a:lstStyle/>
          <a:p>
            <a:pPr defTabSz="685800">
              <a:buClrTx/>
            </a:pPr>
            <a:r>
              <a:rPr lang="en-US" sz="1050" b="1" kern="1200" dirty="0">
                <a:solidFill>
                  <a:srgbClr val="0B1F33"/>
                </a:solidFill>
                <a:latin typeface="Aptos" pitchFamily="34" charset="0"/>
                <a:ea typeface="Aptos" pitchFamily="34" charset="-122"/>
                <a:cs typeface="Aptos" pitchFamily="34" charset="-120"/>
              </a:rPr>
              <a:t>Useful as a baseline, but not enough for fine finger differences.</a:t>
            </a:r>
            <a:endParaRPr lang="en-US" sz="1050" kern="1200" dirty="0">
              <a:solidFill>
                <a:prstClr val="black"/>
              </a:solidFill>
              <a:latin typeface="Aptos"/>
              <a:ea typeface="+mn-ea"/>
              <a:cs typeface="+mn-cs"/>
            </a:endParaRPr>
          </a:p>
        </p:txBody>
      </p:sp>
      <p:sp>
        <p:nvSpPr>
          <p:cNvPr id="10" name="Text 7"/>
          <p:cNvSpPr/>
          <p:nvPr/>
        </p:nvSpPr>
        <p:spPr>
          <a:xfrm>
            <a:off x="8435340" y="4834890"/>
            <a:ext cx="274320" cy="137160"/>
          </a:xfrm>
          <a:prstGeom prst="rect">
            <a:avLst/>
          </a:prstGeom>
          <a:noFill/>
        </p:spPr>
        <p:txBody>
          <a:bodyPr wrap="square" lIns="0" tIns="0" rIns="0" bIns="0" rtlCol="0" anchor="ctr"/>
          <a:lstStyle/>
          <a:p>
            <a:pPr algn="r" defTabSz="685800">
              <a:buClrTx/>
            </a:pPr>
            <a:r>
              <a:rPr lang="en-US" sz="675" kern="1200" dirty="0">
                <a:solidFill>
                  <a:srgbClr val="64748B"/>
                </a:solidFill>
                <a:latin typeface="Aptos"/>
                <a:ea typeface="+mn-ea"/>
                <a:cs typeface="+mn-cs"/>
              </a:rPr>
              <a:t>4</a:t>
            </a:r>
            <a:endParaRPr lang="en-US" sz="675" kern="1200" dirty="0">
              <a:solidFill>
                <a:prstClr val="black"/>
              </a:solidFill>
              <a:latin typeface="Aptos"/>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190" y="192024"/>
            <a:ext cx="2263140" cy="150876"/>
          </a:xfrm>
          <a:prstGeom prst="rect">
            <a:avLst/>
          </a:prstGeom>
          <a:noFill/>
        </p:spPr>
        <p:txBody>
          <a:bodyPr wrap="square" lIns="0" tIns="0" rIns="0" bIns="0" rtlCol="0" anchor="ctr"/>
          <a:lstStyle/>
          <a:p>
            <a:pPr defTabSz="685800">
              <a:buClrTx/>
            </a:pPr>
            <a:r>
              <a:rPr lang="en-US" sz="713" b="1" kern="1200" dirty="0">
                <a:solidFill>
                  <a:srgbClr val="2563EB"/>
                </a:solidFill>
                <a:latin typeface="Aptos" pitchFamily="34" charset="0"/>
                <a:ea typeface="Aptos" pitchFamily="34" charset="-122"/>
                <a:cs typeface="Aptos" pitchFamily="34" charset="-120"/>
              </a:rPr>
              <a:t>Attempt 2</a:t>
            </a:r>
            <a:endParaRPr lang="en-US" sz="713" kern="1200" dirty="0">
              <a:solidFill>
                <a:prstClr val="black"/>
              </a:solidFill>
              <a:latin typeface="Aptos"/>
              <a:ea typeface="+mn-ea"/>
              <a:cs typeface="+mn-cs"/>
            </a:endParaRPr>
          </a:p>
        </p:txBody>
      </p:sp>
      <p:sp>
        <p:nvSpPr>
          <p:cNvPr id="3" name="Text 1"/>
          <p:cNvSpPr/>
          <p:nvPr/>
        </p:nvSpPr>
        <p:spPr>
          <a:xfrm>
            <a:off x="377190" y="356616"/>
            <a:ext cx="6720840" cy="308610"/>
          </a:xfrm>
          <a:prstGeom prst="rect">
            <a:avLst/>
          </a:prstGeom>
          <a:noFill/>
        </p:spPr>
        <p:txBody>
          <a:bodyPr wrap="square" lIns="0" tIns="0" rIns="0" bIns="0" rtlCol="0" anchor="ctr">
            <a:normAutofit/>
          </a:bodyPr>
          <a:lstStyle/>
          <a:p>
            <a:pPr defTabSz="685800">
              <a:buClrTx/>
            </a:pPr>
            <a:r>
              <a:rPr lang="en-US" sz="1838" b="1" kern="1200" dirty="0">
                <a:solidFill>
                  <a:srgbClr val="0B1F33"/>
                </a:solidFill>
                <a:latin typeface="Aptos Display" pitchFamily="34" charset="0"/>
                <a:ea typeface="Aptos Display" pitchFamily="34" charset="-122"/>
                <a:cs typeface="Aptos Display" pitchFamily="34" charset="-120"/>
              </a:rPr>
              <a:t>MediaPipe: hand structure as features</a:t>
            </a:r>
            <a:endParaRPr lang="en-US" sz="1838" kern="1200" dirty="0">
              <a:solidFill>
                <a:prstClr val="black"/>
              </a:solidFill>
              <a:latin typeface="Aptos"/>
              <a:ea typeface="+mn-ea"/>
              <a:cs typeface="+mn-cs"/>
            </a:endParaRPr>
          </a:p>
        </p:txBody>
      </p:sp>
      <p:sp>
        <p:nvSpPr>
          <p:cNvPr id="4" name="Shape 2"/>
          <p:cNvSpPr/>
          <p:nvPr/>
        </p:nvSpPr>
        <p:spPr>
          <a:xfrm>
            <a:off x="377190" y="726948"/>
            <a:ext cx="8366760" cy="0"/>
          </a:xfrm>
          <a:prstGeom prst="line">
            <a:avLst/>
          </a:prstGeom>
          <a:no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pic>
        <p:nvPicPr>
          <p:cNvPr id="5" name="Image 0" descr="/mnt/data/a_clean_well_lit_close_up_photo_scene_a_single_h.png"/>
          <p:cNvPicPr>
            <a:picLocks noChangeAspect="1"/>
          </p:cNvPicPr>
          <p:nvPr/>
        </p:nvPicPr>
        <p:blipFill>
          <a:blip r:embed="rId3"/>
          <a:srcRect l="12500" r="12500"/>
          <a:stretch>
            <a:fillRect/>
          </a:stretch>
        </p:blipFill>
        <p:spPr>
          <a:xfrm>
            <a:off x="480060" y="891540"/>
            <a:ext cx="3703320" cy="3703320"/>
          </a:xfrm>
          <a:prstGeom prst="rect">
            <a:avLst/>
          </a:prstGeom>
        </p:spPr>
      </p:pic>
      <p:sp>
        <p:nvSpPr>
          <p:cNvPr id="6" name="Shape 3"/>
          <p:cNvSpPr/>
          <p:nvPr/>
        </p:nvSpPr>
        <p:spPr>
          <a:xfrm>
            <a:off x="480060" y="891540"/>
            <a:ext cx="3703320" cy="3703320"/>
          </a:xfrm>
          <a:prstGeom prst="rect">
            <a:avLst/>
          </a:prstGeom>
          <a:solidFill>
            <a:srgbClr val="FFFFFF">
              <a:alpha val="0"/>
            </a:srgbClr>
          </a:solid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7" name="Text 4"/>
          <p:cNvSpPr/>
          <p:nvPr/>
        </p:nvSpPr>
        <p:spPr>
          <a:xfrm>
            <a:off x="4491990" y="925830"/>
            <a:ext cx="3977640" cy="240030"/>
          </a:xfrm>
          <a:prstGeom prst="rect">
            <a:avLst/>
          </a:prstGeom>
          <a:noFill/>
        </p:spPr>
        <p:txBody>
          <a:bodyPr wrap="square" lIns="0" tIns="0" rIns="0" bIns="0" rtlCol="0" anchor="ctr"/>
          <a:lstStyle/>
          <a:p>
            <a:pPr defTabSz="685800">
              <a:buClrTx/>
            </a:pPr>
            <a:r>
              <a:rPr lang="en-US" sz="1350" b="1" kern="1200" dirty="0">
                <a:solidFill>
                  <a:srgbClr val="0B1F33"/>
                </a:solidFill>
                <a:latin typeface="Aptos"/>
                <a:ea typeface="+mn-ea"/>
                <a:cs typeface="+mn-cs"/>
              </a:rPr>
              <a:t>MediaPipe detects 21 key points on the hand.</a:t>
            </a:r>
            <a:endParaRPr lang="en-US" sz="1350" kern="1200" dirty="0">
              <a:solidFill>
                <a:prstClr val="black"/>
              </a:solidFill>
              <a:latin typeface="Aptos"/>
              <a:ea typeface="+mn-ea"/>
              <a:cs typeface="+mn-cs"/>
            </a:endParaRPr>
          </a:p>
        </p:txBody>
      </p:sp>
      <p:sp>
        <p:nvSpPr>
          <p:cNvPr id="8" name="Text 5"/>
          <p:cNvSpPr/>
          <p:nvPr/>
        </p:nvSpPr>
        <p:spPr>
          <a:xfrm>
            <a:off x="4608576" y="1371600"/>
            <a:ext cx="3737610" cy="1645920"/>
          </a:xfrm>
          <a:prstGeom prst="rect">
            <a:avLst/>
          </a:prstGeom>
          <a:noFill/>
        </p:spPr>
        <p:txBody>
          <a:bodyPr wrap="square" lIns="476" tIns="476" rIns="476" bIns="476" rtlCol="0" anchor="t">
            <a:normAutofit lnSpcReduction="10000"/>
          </a:bodyPr>
          <a:lstStyle/>
          <a:p>
            <a:pPr defTabSz="685800">
              <a:buClrTx/>
            </a:pPr>
            <a:r>
              <a:rPr lang="en-US" sz="1110" kern="1200" dirty="0">
                <a:solidFill>
                  <a:srgbClr val="334155"/>
                </a:solidFill>
                <a:latin typeface="Aptos" pitchFamily="34" charset="0"/>
                <a:ea typeface="Aptos" pitchFamily="34" charset="-122"/>
                <a:cs typeface="Aptos" pitchFamily="34" charset="-120"/>
              </a:rPr>
              <a:t>Coordinates were normalized by wrist position and palm size.
</a:t>
            </a:r>
            <a:endParaRPr lang="en-US" sz="1110" kern="1200" dirty="0">
              <a:solidFill>
                <a:prstClr val="black"/>
              </a:solidFill>
              <a:latin typeface="Aptos"/>
              <a:ea typeface="+mn-ea"/>
              <a:cs typeface="+mn-cs"/>
            </a:endParaRPr>
          </a:p>
          <a:p>
            <a:pPr defTabSz="685800">
              <a:buClrTx/>
            </a:pPr>
            <a:r>
              <a:rPr lang="en-US" sz="1110" kern="1200" dirty="0">
                <a:solidFill>
                  <a:srgbClr val="334155"/>
                </a:solidFill>
                <a:latin typeface="Aptos" pitchFamily="34" charset="0"/>
                <a:ea typeface="Aptos" pitchFamily="34" charset="-122"/>
                <a:cs typeface="Aptos" pitchFamily="34" charset="-120"/>
              </a:rPr>
              <a:t>Left-hand coordinates were mirrored into a common orientation.
</a:t>
            </a:r>
            <a:endParaRPr lang="en-US" sz="1110" kern="1200" dirty="0">
              <a:solidFill>
                <a:prstClr val="black"/>
              </a:solidFill>
              <a:latin typeface="Aptos"/>
              <a:ea typeface="+mn-ea"/>
              <a:cs typeface="+mn-cs"/>
            </a:endParaRPr>
          </a:p>
          <a:p>
            <a:pPr defTabSz="685800">
              <a:buClrTx/>
            </a:pPr>
            <a:r>
              <a:rPr lang="en-US" sz="1110" kern="1200" dirty="0">
                <a:solidFill>
                  <a:srgbClr val="334155"/>
                </a:solidFill>
                <a:latin typeface="Aptos" pitchFamily="34" charset="0"/>
                <a:ea typeface="Aptos" pitchFamily="34" charset="-122"/>
                <a:cs typeface="Aptos" pitchFamily="34" charset="-120"/>
              </a:rPr>
              <a:t>80 features were created from points, fingertip distances, and finger angles.
</a:t>
            </a:r>
            <a:endParaRPr lang="en-US" sz="1110" kern="1200" dirty="0">
              <a:solidFill>
                <a:prstClr val="black"/>
              </a:solidFill>
              <a:latin typeface="Aptos"/>
              <a:ea typeface="+mn-ea"/>
              <a:cs typeface="+mn-cs"/>
            </a:endParaRPr>
          </a:p>
          <a:p>
            <a:pPr defTabSz="685800">
              <a:buClrTx/>
            </a:pPr>
            <a:r>
              <a:rPr lang="en-US" sz="1110" kern="1200" dirty="0">
                <a:solidFill>
                  <a:srgbClr val="334155"/>
                </a:solidFill>
                <a:latin typeface="Aptos" pitchFamily="34" charset="0"/>
                <a:ea typeface="Aptos" pitchFamily="34" charset="-122"/>
                <a:cs typeface="Aptos" pitchFamily="34" charset="-120"/>
              </a:rPr>
              <a:t>These features directly describe hand geometry, not the full image appearance.</a:t>
            </a:r>
            <a:endParaRPr lang="en-US" sz="1110" kern="1200" dirty="0">
              <a:solidFill>
                <a:prstClr val="black"/>
              </a:solidFill>
              <a:latin typeface="Aptos"/>
              <a:ea typeface="+mn-ea"/>
              <a:cs typeface="+mn-cs"/>
            </a:endParaRPr>
          </a:p>
        </p:txBody>
      </p:sp>
      <p:sp>
        <p:nvSpPr>
          <p:cNvPr id="9" name="Shape 6"/>
          <p:cNvSpPr/>
          <p:nvPr/>
        </p:nvSpPr>
        <p:spPr>
          <a:xfrm>
            <a:off x="4594860" y="3236976"/>
            <a:ext cx="1131570" cy="192024"/>
          </a:xfrm>
          <a:prstGeom prst="rect">
            <a:avLst/>
          </a:prstGeom>
          <a:solidFill>
            <a:srgbClr val="2563EB">
              <a:alpha val="13000"/>
            </a:srgbClr>
          </a:solidFill>
          <a:ln w="12700">
            <a:solidFill>
              <a:srgbClr val="2563EB">
                <a:alpha val="0"/>
              </a:srgbClr>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10" name="Text 7"/>
          <p:cNvSpPr/>
          <p:nvPr/>
        </p:nvSpPr>
        <p:spPr>
          <a:xfrm>
            <a:off x="4649724" y="3274695"/>
            <a:ext cx="1021842" cy="123444"/>
          </a:xfrm>
          <a:prstGeom prst="rect">
            <a:avLst/>
          </a:prstGeom>
          <a:noFill/>
        </p:spPr>
        <p:txBody>
          <a:bodyPr wrap="square" lIns="0" tIns="0" rIns="0" bIns="0" rtlCol="0" anchor="ctr"/>
          <a:lstStyle/>
          <a:p>
            <a:pPr defTabSz="685800">
              <a:buClrTx/>
            </a:pPr>
            <a:r>
              <a:rPr lang="en-US" sz="675" b="1" kern="1200" dirty="0">
                <a:solidFill>
                  <a:srgbClr val="2563EB"/>
                </a:solidFill>
                <a:latin typeface="Aptos"/>
                <a:ea typeface="+mn-ea"/>
                <a:cs typeface="+mn-cs"/>
              </a:rPr>
              <a:t>80 FEATURE VECTOR</a:t>
            </a:r>
            <a:endParaRPr lang="en-US" sz="675" kern="1200" dirty="0">
              <a:solidFill>
                <a:prstClr val="black"/>
              </a:solidFill>
              <a:latin typeface="Aptos"/>
              <a:ea typeface="+mn-ea"/>
              <a:cs typeface="+mn-cs"/>
            </a:endParaRPr>
          </a:p>
        </p:txBody>
      </p:sp>
      <p:sp>
        <p:nvSpPr>
          <p:cNvPr id="11" name="Text 8"/>
          <p:cNvSpPr/>
          <p:nvPr/>
        </p:nvSpPr>
        <p:spPr>
          <a:xfrm>
            <a:off x="4608576" y="3531870"/>
            <a:ext cx="3771900" cy="514350"/>
          </a:xfrm>
          <a:prstGeom prst="rect">
            <a:avLst/>
          </a:prstGeom>
          <a:noFill/>
        </p:spPr>
        <p:txBody>
          <a:bodyPr wrap="square" lIns="0" tIns="0" rIns="0" bIns="0" rtlCol="0" anchor="ctr">
            <a:normAutofit/>
          </a:bodyPr>
          <a:lstStyle/>
          <a:p>
            <a:pPr defTabSz="685800">
              <a:buClrTx/>
            </a:pPr>
            <a:r>
              <a:rPr lang="en-US" sz="923" kern="1200" dirty="0">
                <a:solidFill>
                  <a:srgbClr val="334155"/>
                </a:solidFill>
                <a:latin typeface="Aptos"/>
                <a:ea typeface="+mn-ea"/>
                <a:cs typeface="+mn-cs"/>
              </a:rPr>
              <a:t>63 landmark coordinates + 4 thumb distances + 5 fingertip-to-wrist distances + 5 finger angles + 3 adjacent fingertip distances</a:t>
            </a:r>
            <a:endParaRPr lang="en-US" sz="923" kern="1200" dirty="0">
              <a:solidFill>
                <a:prstClr val="black"/>
              </a:solidFill>
              <a:latin typeface="Aptos"/>
              <a:ea typeface="+mn-ea"/>
              <a:cs typeface="+mn-cs"/>
            </a:endParaRPr>
          </a:p>
        </p:txBody>
      </p:sp>
      <p:sp>
        <p:nvSpPr>
          <p:cNvPr id="12" name="Text 9"/>
          <p:cNvSpPr/>
          <p:nvPr/>
        </p:nvSpPr>
        <p:spPr>
          <a:xfrm>
            <a:off x="8435340" y="4834890"/>
            <a:ext cx="274320" cy="137160"/>
          </a:xfrm>
          <a:prstGeom prst="rect">
            <a:avLst/>
          </a:prstGeom>
          <a:noFill/>
        </p:spPr>
        <p:txBody>
          <a:bodyPr wrap="square" lIns="0" tIns="0" rIns="0" bIns="0" rtlCol="0" anchor="ctr"/>
          <a:lstStyle/>
          <a:p>
            <a:pPr algn="r" defTabSz="685800">
              <a:buClrTx/>
            </a:pPr>
            <a:r>
              <a:rPr lang="en-US" sz="675" kern="1200" dirty="0">
                <a:solidFill>
                  <a:srgbClr val="64748B"/>
                </a:solidFill>
                <a:latin typeface="Aptos"/>
                <a:ea typeface="+mn-ea"/>
                <a:cs typeface="+mn-cs"/>
              </a:rPr>
              <a:t>5</a:t>
            </a:r>
            <a:endParaRPr lang="en-US" sz="675" kern="1200" dirty="0">
              <a:solidFill>
                <a:prstClr val="black"/>
              </a:solidFill>
              <a:latin typeface="Aptos"/>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190" y="192024"/>
            <a:ext cx="2263140" cy="150876"/>
          </a:xfrm>
          <a:prstGeom prst="rect">
            <a:avLst/>
          </a:prstGeom>
          <a:noFill/>
        </p:spPr>
        <p:txBody>
          <a:bodyPr wrap="square" lIns="0" tIns="0" rIns="0" bIns="0" rtlCol="0" anchor="ctr"/>
          <a:lstStyle/>
          <a:p>
            <a:pPr defTabSz="685800">
              <a:buClrTx/>
            </a:pPr>
            <a:r>
              <a:rPr lang="en-US" sz="713" b="1" kern="1200" dirty="0">
                <a:solidFill>
                  <a:srgbClr val="2563EB"/>
                </a:solidFill>
                <a:latin typeface="Aptos" pitchFamily="34" charset="0"/>
                <a:ea typeface="Aptos" pitchFamily="34" charset="-122"/>
                <a:cs typeface="Aptos" pitchFamily="34" charset="-120"/>
              </a:rPr>
              <a:t>K-Means + PCA visualization</a:t>
            </a:r>
            <a:endParaRPr lang="en-US" sz="713" kern="1200" dirty="0">
              <a:solidFill>
                <a:prstClr val="black"/>
              </a:solidFill>
              <a:latin typeface="Aptos"/>
              <a:ea typeface="+mn-ea"/>
              <a:cs typeface="+mn-cs"/>
            </a:endParaRPr>
          </a:p>
        </p:txBody>
      </p:sp>
      <p:sp>
        <p:nvSpPr>
          <p:cNvPr id="3" name="Text 1"/>
          <p:cNvSpPr/>
          <p:nvPr/>
        </p:nvSpPr>
        <p:spPr>
          <a:xfrm>
            <a:off x="377190" y="356616"/>
            <a:ext cx="6720840" cy="308610"/>
          </a:xfrm>
          <a:prstGeom prst="rect">
            <a:avLst/>
          </a:prstGeom>
          <a:noFill/>
        </p:spPr>
        <p:txBody>
          <a:bodyPr wrap="square" lIns="0" tIns="0" rIns="0" bIns="0" rtlCol="0" anchor="ctr">
            <a:normAutofit/>
          </a:bodyPr>
          <a:lstStyle/>
          <a:p>
            <a:pPr defTabSz="685800">
              <a:buClrTx/>
            </a:pPr>
            <a:r>
              <a:rPr lang="en-US" sz="1838" b="1" kern="1200" dirty="0">
                <a:solidFill>
                  <a:srgbClr val="0B1F33"/>
                </a:solidFill>
                <a:latin typeface="Aptos Display" pitchFamily="34" charset="0"/>
                <a:ea typeface="Aptos Display" pitchFamily="34" charset="-122"/>
                <a:cs typeface="Aptos Display" pitchFamily="34" charset="-120"/>
              </a:rPr>
              <a:t>Landmark clustering result</a:t>
            </a:r>
            <a:endParaRPr lang="en-US" sz="1838" kern="1200" dirty="0">
              <a:solidFill>
                <a:prstClr val="black"/>
              </a:solidFill>
              <a:latin typeface="Aptos"/>
              <a:ea typeface="+mn-ea"/>
              <a:cs typeface="+mn-cs"/>
            </a:endParaRPr>
          </a:p>
        </p:txBody>
      </p:sp>
      <p:sp>
        <p:nvSpPr>
          <p:cNvPr id="4" name="Shape 2"/>
          <p:cNvSpPr/>
          <p:nvPr/>
        </p:nvSpPr>
        <p:spPr>
          <a:xfrm>
            <a:off x="377190" y="726948"/>
            <a:ext cx="8366760" cy="0"/>
          </a:xfrm>
          <a:prstGeom prst="line">
            <a:avLst/>
          </a:prstGeom>
          <a:no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pic>
        <p:nvPicPr>
          <p:cNvPr id="5" name="Image 0" descr="/mnt/data/image(3).png"/>
          <p:cNvPicPr>
            <a:picLocks noChangeAspect="1"/>
          </p:cNvPicPr>
          <p:nvPr/>
        </p:nvPicPr>
        <p:blipFill>
          <a:blip r:embed="rId3"/>
          <a:stretch>
            <a:fillRect/>
          </a:stretch>
        </p:blipFill>
        <p:spPr>
          <a:xfrm>
            <a:off x="425196" y="837300"/>
            <a:ext cx="5486400" cy="3990109"/>
          </a:xfrm>
          <a:prstGeom prst="rect">
            <a:avLst/>
          </a:prstGeom>
        </p:spPr>
      </p:pic>
      <p:sp>
        <p:nvSpPr>
          <p:cNvPr id="6" name="Text 3"/>
          <p:cNvSpPr/>
          <p:nvPr/>
        </p:nvSpPr>
        <p:spPr>
          <a:xfrm>
            <a:off x="6206490" y="946404"/>
            <a:ext cx="2263140" cy="219456"/>
          </a:xfrm>
          <a:prstGeom prst="rect">
            <a:avLst/>
          </a:prstGeom>
          <a:noFill/>
        </p:spPr>
        <p:txBody>
          <a:bodyPr wrap="square" lIns="0" tIns="0" rIns="0" bIns="0" rtlCol="0" anchor="ctr"/>
          <a:lstStyle/>
          <a:p>
            <a:pPr defTabSz="685800">
              <a:buClrTx/>
            </a:pPr>
            <a:r>
              <a:rPr lang="en-US" sz="1350" b="1" kern="1200" dirty="0">
                <a:solidFill>
                  <a:srgbClr val="0B1F33"/>
                </a:solidFill>
                <a:latin typeface="Aptos"/>
                <a:ea typeface="+mn-ea"/>
                <a:cs typeface="+mn-cs"/>
              </a:rPr>
              <a:t>How to read the plot</a:t>
            </a:r>
            <a:endParaRPr lang="en-US" sz="1350" kern="1200" dirty="0">
              <a:solidFill>
                <a:prstClr val="black"/>
              </a:solidFill>
              <a:latin typeface="Aptos"/>
              <a:ea typeface="+mn-ea"/>
              <a:cs typeface="+mn-cs"/>
            </a:endParaRPr>
          </a:p>
        </p:txBody>
      </p:sp>
      <p:sp>
        <p:nvSpPr>
          <p:cNvPr id="7" name="Text 4"/>
          <p:cNvSpPr/>
          <p:nvPr/>
        </p:nvSpPr>
        <p:spPr>
          <a:xfrm>
            <a:off x="6275070" y="1337310"/>
            <a:ext cx="2468880" cy="1440180"/>
          </a:xfrm>
          <a:prstGeom prst="rect">
            <a:avLst/>
          </a:prstGeom>
          <a:noFill/>
        </p:spPr>
        <p:txBody>
          <a:bodyPr wrap="square" lIns="476" tIns="476" rIns="476" bIns="476" rtlCol="0" anchor="t">
            <a:normAutofit/>
          </a:bodyPr>
          <a:lstStyle/>
          <a:p>
            <a:pPr defTabSz="685800">
              <a:buClrTx/>
            </a:pPr>
            <a:r>
              <a:rPr lang="en-US" sz="1050" kern="1200" dirty="0">
                <a:solidFill>
                  <a:srgbClr val="334155"/>
                </a:solidFill>
                <a:latin typeface="Aptos" pitchFamily="34" charset="0"/>
                <a:ea typeface="Aptos" pitchFamily="34" charset="-122"/>
                <a:cs typeface="Aptos" pitchFamily="34" charset="-120"/>
              </a:rPr>
              <a:t>Each point is one image.
</a:t>
            </a:r>
            <a:endParaRPr lang="en-US" sz="1050" kern="1200" dirty="0">
              <a:solidFill>
                <a:prstClr val="black"/>
              </a:solidFill>
              <a:latin typeface="Aptos"/>
              <a:ea typeface="+mn-ea"/>
              <a:cs typeface="+mn-cs"/>
            </a:endParaRPr>
          </a:p>
          <a:p>
            <a:pPr defTabSz="685800">
              <a:buClrTx/>
            </a:pPr>
            <a:r>
              <a:rPr lang="en-US" sz="1050" kern="1200" dirty="0">
                <a:solidFill>
                  <a:srgbClr val="334155"/>
                </a:solidFill>
                <a:latin typeface="Aptos" pitchFamily="34" charset="0"/>
                <a:ea typeface="Aptos" pitchFamily="34" charset="-122"/>
                <a:cs typeface="Aptos" pitchFamily="34" charset="-120"/>
              </a:rPr>
              <a:t>Color = K-Means cluster.
</a:t>
            </a:r>
            <a:endParaRPr lang="en-US" sz="1050" kern="1200" dirty="0">
              <a:solidFill>
                <a:prstClr val="black"/>
              </a:solidFill>
              <a:latin typeface="Aptos"/>
              <a:ea typeface="+mn-ea"/>
              <a:cs typeface="+mn-cs"/>
            </a:endParaRPr>
          </a:p>
          <a:p>
            <a:pPr defTabSz="685800">
              <a:buClrTx/>
            </a:pPr>
            <a:r>
              <a:rPr lang="en-US" sz="1050" kern="1200" dirty="0">
                <a:solidFill>
                  <a:srgbClr val="334155"/>
                </a:solidFill>
                <a:latin typeface="Aptos" pitchFamily="34" charset="0"/>
                <a:ea typeface="Aptos" pitchFamily="34" charset="-122"/>
                <a:cs typeface="Aptos" pitchFamily="34" charset="-120"/>
              </a:rPr>
              <a:t>Number beside point = true digit label.
</a:t>
            </a:r>
            <a:endParaRPr lang="en-US" sz="1050" kern="1200" dirty="0">
              <a:solidFill>
                <a:prstClr val="black"/>
              </a:solidFill>
              <a:latin typeface="Aptos"/>
              <a:ea typeface="+mn-ea"/>
              <a:cs typeface="+mn-cs"/>
            </a:endParaRPr>
          </a:p>
          <a:p>
            <a:pPr defTabSz="685800">
              <a:buClrTx/>
            </a:pPr>
            <a:r>
              <a:rPr lang="en-US" sz="1050" kern="1200" dirty="0">
                <a:solidFill>
                  <a:srgbClr val="334155"/>
                </a:solidFill>
                <a:latin typeface="Aptos" pitchFamily="34" charset="0"/>
                <a:ea typeface="Aptos" pitchFamily="34" charset="-122"/>
                <a:cs typeface="Aptos" pitchFamily="34" charset="-120"/>
              </a:rPr>
              <a:t>PCA is used to visualize high-dimensional features in 2D.</a:t>
            </a:r>
            <a:endParaRPr lang="en-US" sz="1050" kern="1200" dirty="0">
              <a:solidFill>
                <a:prstClr val="black"/>
              </a:solidFill>
              <a:latin typeface="Aptos"/>
              <a:ea typeface="+mn-ea"/>
              <a:cs typeface="+mn-cs"/>
            </a:endParaRPr>
          </a:p>
        </p:txBody>
      </p:sp>
      <p:sp>
        <p:nvSpPr>
          <p:cNvPr id="8" name="Shape 5"/>
          <p:cNvSpPr/>
          <p:nvPr/>
        </p:nvSpPr>
        <p:spPr>
          <a:xfrm>
            <a:off x="6254496" y="3120390"/>
            <a:ext cx="2400300" cy="617220"/>
          </a:xfrm>
          <a:prstGeom prst="rect">
            <a:avLst/>
          </a:prstGeom>
          <a:solidFill>
            <a:srgbClr val="F8FAFC"/>
          </a:solidFill>
          <a:ln w="19050">
            <a:solidFill>
              <a:srgbClr val="16A34A"/>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9" name="Text 6"/>
          <p:cNvSpPr/>
          <p:nvPr/>
        </p:nvSpPr>
        <p:spPr>
          <a:xfrm>
            <a:off x="6377940" y="3223260"/>
            <a:ext cx="2153412" cy="411480"/>
          </a:xfrm>
          <a:prstGeom prst="rect">
            <a:avLst/>
          </a:prstGeom>
          <a:noFill/>
        </p:spPr>
        <p:txBody>
          <a:bodyPr wrap="square" lIns="0" tIns="0" rIns="0" bIns="0" rtlCol="0" anchor="ctr">
            <a:normAutofit/>
          </a:bodyPr>
          <a:lstStyle/>
          <a:p>
            <a:pPr defTabSz="685800">
              <a:buClrTx/>
            </a:pPr>
            <a:r>
              <a:rPr lang="en-US" sz="1050" b="1" kern="1200" dirty="0">
                <a:solidFill>
                  <a:srgbClr val="0B1F33"/>
                </a:solidFill>
                <a:latin typeface="Aptos" pitchFamily="34" charset="0"/>
                <a:ea typeface="Aptos" pitchFamily="34" charset="-122"/>
                <a:cs typeface="Aptos" pitchFamily="34" charset="-120"/>
              </a:rPr>
              <a:t>The groupings became clearer after using hand-landmark features.</a:t>
            </a:r>
            <a:endParaRPr lang="en-US" sz="1050" kern="1200" dirty="0">
              <a:solidFill>
                <a:prstClr val="black"/>
              </a:solidFill>
              <a:latin typeface="Aptos"/>
              <a:ea typeface="+mn-ea"/>
              <a:cs typeface="+mn-cs"/>
            </a:endParaRPr>
          </a:p>
        </p:txBody>
      </p:sp>
      <p:sp>
        <p:nvSpPr>
          <p:cNvPr id="10" name="Text 7"/>
          <p:cNvSpPr/>
          <p:nvPr/>
        </p:nvSpPr>
        <p:spPr>
          <a:xfrm>
            <a:off x="6254496" y="3991356"/>
            <a:ext cx="2434590" cy="377190"/>
          </a:xfrm>
          <a:prstGeom prst="rect">
            <a:avLst/>
          </a:prstGeom>
          <a:noFill/>
        </p:spPr>
        <p:txBody>
          <a:bodyPr wrap="square" lIns="0" tIns="0" rIns="0" bIns="0" rtlCol="0" anchor="ctr">
            <a:normAutofit/>
          </a:bodyPr>
          <a:lstStyle/>
          <a:p>
            <a:pPr defTabSz="685800">
              <a:buClrTx/>
            </a:pPr>
            <a:r>
              <a:rPr lang="en-US" sz="885" kern="1200" dirty="0">
                <a:solidFill>
                  <a:srgbClr val="64748B"/>
                </a:solidFill>
                <a:latin typeface="Aptos"/>
                <a:ea typeface="+mn-ea"/>
                <a:cs typeface="+mn-cs"/>
              </a:rPr>
              <a:t>Note: cluster_0 does not mean digit 0; cluster IDs are arbitrary.</a:t>
            </a:r>
            <a:endParaRPr lang="en-US" sz="885" kern="1200" dirty="0">
              <a:solidFill>
                <a:prstClr val="black"/>
              </a:solidFill>
              <a:latin typeface="Aptos"/>
              <a:ea typeface="+mn-ea"/>
              <a:cs typeface="+mn-cs"/>
            </a:endParaRPr>
          </a:p>
        </p:txBody>
      </p:sp>
      <p:sp>
        <p:nvSpPr>
          <p:cNvPr id="11" name="Text 8"/>
          <p:cNvSpPr/>
          <p:nvPr/>
        </p:nvSpPr>
        <p:spPr>
          <a:xfrm>
            <a:off x="8435340" y="4834890"/>
            <a:ext cx="274320" cy="137160"/>
          </a:xfrm>
          <a:prstGeom prst="rect">
            <a:avLst/>
          </a:prstGeom>
          <a:noFill/>
        </p:spPr>
        <p:txBody>
          <a:bodyPr wrap="square" lIns="0" tIns="0" rIns="0" bIns="0" rtlCol="0" anchor="ctr"/>
          <a:lstStyle/>
          <a:p>
            <a:pPr algn="r" defTabSz="685800">
              <a:buClrTx/>
            </a:pPr>
            <a:r>
              <a:rPr lang="en-US" sz="675" kern="1200" dirty="0">
                <a:solidFill>
                  <a:srgbClr val="64748B"/>
                </a:solidFill>
                <a:latin typeface="Aptos"/>
                <a:ea typeface="+mn-ea"/>
                <a:cs typeface="+mn-cs"/>
              </a:rPr>
              <a:t>6</a:t>
            </a:r>
            <a:endParaRPr lang="en-US" sz="675" kern="1200" dirty="0">
              <a:solidFill>
                <a:prstClr val="black"/>
              </a:solidFill>
              <a:latin typeface="Aptos"/>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77190" y="192024"/>
            <a:ext cx="2263140" cy="150876"/>
          </a:xfrm>
          <a:prstGeom prst="rect">
            <a:avLst/>
          </a:prstGeom>
          <a:noFill/>
        </p:spPr>
        <p:txBody>
          <a:bodyPr wrap="square" lIns="0" tIns="0" rIns="0" bIns="0" rtlCol="0" anchor="ctr"/>
          <a:lstStyle/>
          <a:p>
            <a:pPr defTabSz="685800">
              <a:buClrTx/>
            </a:pPr>
            <a:r>
              <a:rPr lang="en-US" sz="713" b="1" kern="1200" dirty="0">
                <a:solidFill>
                  <a:srgbClr val="2563EB"/>
                </a:solidFill>
                <a:latin typeface="Aptos" pitchFamily="34" charset="0"/>
                <a:ea typeface="Aptos" pitchFamily="34" charset="-122"/>
                <a:cs typeface="Aptos" pitchFamily="34" charset="-120"/>
              </a:rPr>
              <a:t>Limitations</a:t>
            </a:r>
            <a:endParaRPr lang="en-US" sz="713" kern="1200" dirty="0">
              <a:solidFill>
                <a:prstClr val="black"/>
              </a:solidFill>
              <a:latin typeface="Aptos"/>
              <a:ea typeface="+mn-ea"/>
              <a:cs typeface="+mn-cs"/>
            </a:endParaRPr>
          </a:p>
        </p:txBody>
      </p:sp>
      <p:sp>
        <p:nvSpPr>
          <p:cNvPr id="3" name="Text 1"/>
          <p:cNvSpPr/>
          <p:nvPr/>
        </p:nvSpPr>
        <p:spPr>
          <a:xfrm>
            <a:off x="377190" y="356616"/>
            <a:ext cx="6720840" cy="308610"/>
          </a:xfrm>
          <a:prstGeom prst="rect">
            <a:avLst/>
          </a:prstGeom>
          <a:noFill/>
        </p:spPr>
        <p:txBody>
          <a:bodyPr wrap="square" lIns="0" tIns="0" rIns="0" bIns="0" rtlCol="0" anchor="ctr">
            <a:normAutofit/>
          </a:bodyPr>
          <a:lstStyle/>
          <a:p>
            <a:pPr defTabSz="685800">
              <a:buClrTx/>
            </a:pPr>
            <a:r>
              <a:rPr lang="en-US" sz="1838" b="1" kern="1200" dirty="0">
                <a:solidFill>
                  <a:srgbClr val="0B1F33"/>
                </a:solidFill>
                <a:latin typeface="Aptos Display" pitchFamily="34" charset="0"/>
                <a:ea typeface="Aptos Display" pitchFamily="34" charset="-122"/>
                <a:cs typeface="Aptos Display" pitchFamily="34" charset="-120"/>
              </a:rPr>
              <a:t>Real-image testing and next steps</a:t>
            </a:r>
            <a:endParaRPr lang="en-US" sz="1838" kern="1200" dirty="0">
              <a:solidFill>
                <a:prstClr val="black"/>
              </a:solidFill>
              <a:latin typeface="Aptos"/>
              <a:ea typeface="+mn-ea"/>
              <a:cs typeface="+mn-cs"/>
            </a:endParaRPr>
          </a:p>
        </p:txBody>
      </p:sp>
      <p:sp>
        <p:nvSpPr>
          <p:cNvPr id="4" name="Shape 2"/>
          <p:cNvSpPr/>
          <p:nvPr/>
        </p:nvSpPr>
        <p:spPr>
          <a:xfrm>
            <a:off x="377190" y="726948"/>
            <a:ext cx="8366760" cy="0"/>
          </a:xfrm>
          <a:prstGeom prst="line">
            <a:avLst/>
          </a:prstGeom>
          <a:no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pic>
        <p:nvPicPr>
          <p:cNvPr id="5" name="Image 0" descr="/mnt/data/image(5).png"/>
          <p:cNvPicPr>
            <a:picLocks noChangeAspect="1"/>
          </p:cNvPicPr>
          <p:nvPr/>
        </p:nvPicPr>
        <p:blipFill>
          <a:blip r:embed="rId3"/>
          <a:srcRect t="1029" b="1029"/>
          <a:stretch>
            <a:fillRect/>
          </a:stretch>
        </p:blipFill>
        <p:spPr>
          <a:xfrm>
            <a:off x="534924" y="912114"/>
            <a:ext cx="2914650" cy="3806190"/>
          </a:xfrm>
          <a:prstGeom prst="rect">
            <a:avLst/>
          </a:prstGeom>
        </p:spPr>
      </p:pic>
      <p:sp>
        <p:nvSpPr>
          <p:cNvPr id="6" name="Shape 3"/>
          <p:cNvSpPr/>
          <p:nvPr/>
        </p:nvSpPr>
        <p:spPr>
          <a:xfrm>
            <a:off x="534924" y="912114"/>
            <a:ext cx="2914650" cy="3806190"/>
          </a:xfrm>
          <a:prstGeom prst="rect">
            <a:avLst/>
          </a:prstGeom>
          <a:solidFill>
            <a:srgbClr val="FFFFFF">
              <a:alpha val="0"/>
            </a:srgbClr>
          </a:solidFill>
          <a:ln w="12700">
            <a:solidFill>
              <a:srgbClr val="CBD5E1"/>
            </a:solidFill>
            <a:prstDash val="solid"/>
          </a:ln>
        </p:spPr>
        <p:txBody>
          <a:bodyPr/>
          <a:lstStyle/>
          <a:p>
            <a:pPr defTabSz="685800">
              <a:buClrTx/>
            </a:pPr>
            <a:endParaRPr lang="en-CA" sz="1350" kern="1200">
              <a:solidFill>
                <a:prstClr val="black"/>
              </a:solidFill>
              <a:latin typeface="Aptos"/>
              <a:ea typeface="+mn-ea"/>
              <a:cs typeface="+mn-cs"/>
            </a:endParaRPr>
          </a:p>
        </p:txBody>
      </p:sp>
      <p:sp>
        <p:nvSpPr>
          <p:cNvPr id="7" name="Text 4"/>
          <p:cNvSpPr/>
          <p:nvPr/>
        </p:nvSpPr>
        <p:spPr>
          <a:xfrm>
            <a:off x="534924" y="4786884"/>
            <a:ext cx="2914650" cy="150876"/>
          </a:xfrm>
          <a:prstGeom prst="rect">
            <a:avLst/>
          </a:prstGeom>
          <a:noFill/>
        </p:spPr>
        <p:txBody>
          <a:bodyPr wrap="square" lIns="0" tIns="0" rIns="0" bIns="0" rtlCol="0" anchor="ctr"/>
          <a:lstStyle/>
          <a:p>
            <a:pPr algn="ctr" defTabSz="685800">
              <a:buClrTx/>
            </a:pPr>
            <a:r>
              <a:rPr lang="en-US" sz="788" kern="1200" dirty="0">
                <a:solidFill>
                  <a:srgbClr val="64748B"/>
                </a:solidFill>
                <a:latin typeface="Aptos"/>
                <a:ea typeface="+mn-ea"/>
                <a:cs typeface="+mn-cs"/>
              </a:rPr>
              <a:t>Example real phone image</a:t>
            </a:r>
            <a:endParaRPr lang="en-US" sz="788" kern="1200" dirty="0">
              <a:solidFill>
                <a:prstClr val="black"/>
              </a:solidFill>
              <a:latin typeface="Aptos"/>
              <a:ea typeface="+mn-ea"/>
              <a:cs typeface="+mn-cs"/>
            </a:endParaRPr>
          </a:p>
        </p:txBody>
      </p:sp>
      <p:sp>
        <p:nvSpPr>
          <p:cNvPr id="8" name="Text 5"/>
          <p:cNvSpPr/>
          <p:nvPr/>
        </p:nvSpPr>
        <p:spPr>
          <a:xfrm>
            <a:off x="3806190" y="925830"/>
            <a:ext cx="2331720" cy="205740"/>
          </a:xfrm>
          <a:prstGeom prst="rect">
            <a:avLst/>
          </a:prstGeom>
          <a:noFill/>
        </p:spPr>
        <p:txBody>
          <a:bodyPr wrap="square" lIns="0" tIns="0" rIns="0" bIns="0" rtlCol="0" anchor="ctr"/>
          <a:lstStyle/>
          <a:p>
            <a:pPr defTabSz="685800">
              <a:buClrTx/>
            </a:pPr>
            <a:r>
              <a:rPr lang="en-US" sz="1350" b="1" kern="1200" dirty="0">
                <a:solidFill>
                  <a:srgbClr val="0B1F33"/>
                </a:solidFill>
                <a:latin typeface="Aptos"/>
                <a:ea typeface="+mn-ea"/>
                <a:cs typeface="+mn-cs"/>
              </a:rPr>
              <a:t>Findings</a:t>
            </a:r>
            <a:endParaRPr lang="en-US" sz="1350" kern="1200" dirty="0">
              <a:solidFill>
                <a:prstClr val="black"/>
              </a:solidFill>
              <a:latin typeface="Aptos"/>
              <a:ea typeface="+mn-ea"/>
              <a:cs typeface="+mn-cs"/>
            </a:endParaRPr>
          </a:p>
        </p:txBody>
      </p:sp>
      <p:sp>
        <p:nvSpPr>
          <p:cNvPr id="9" name="Text 6"/>
          <p:cNvSpPr/>
          <p:nvPr/>
        </p:nvSpPr>
        <p:spPr>
          <a:xfrm>
            <a:off x="3895344" y="1303020"/>
            <a:ext cx="4491990" cy="1234440"/>
          </a:xfrm>
          <a:prstGeom prst="rect">
            <a:avLst/>
          </a:prstGeom>
          <a:noFill/>
        </p:spPr>
        <p:txBody>
          <a:bodyPr wrap="square" lIns="476" tIns="476" rIns="476" bIns="476" rtlCol="0" anchor="t">
            <a:normAutofit/>
          </a:bodyPr>
          <a:lstStyle/>
          <a:p>
            <a:pPr defTabSz="685800">
              <a:buClrTx/>
            </a:pPr>
            <a:r>
              <a:rPr lang="en-US" sz="1095" kern="1200" dirty="0">
                <a:solidFill>
                  <a:srgbClr val="334155"/>
                </a:solidFill>
                <a:latin typeface="Aptos" pitchFamily="34" charset="0"/>
                <a:ea typeface="Aptos" pitchFamily="34" charset="-122"/>
                <a:cs typeface="Aptos" pitchFamily="34" charset="-120"/>
              </a:rPr>
              <a:t>The landmark clusters worked well on the cleaned training set.
</a:t>
            </a:r>
            <a:endParaRPr lang="en-US" sz="1095" kern="1200" dirty="0">
              <a:solidFill>
                <a:prstClr val="black"/>
              </a:solidFill>
              <a:latin typeface="Aptos"/>
              <a:ea typeface="+mn-ea"/>
              <a:cs typeface="+mn-cs"/>
            </a:endParaRPr>
          </a:p>
          <a:p>
            <a:pPr defTabSz="685800">
              <a:buClrTx/>
            </a:pPr>
            <a:r>
              <a:rPr lang="en-US" sz="1095" kern="1200" dirty="0">
                <a:solidFill>
                  <a:srgbClr val="334155"/>
                </a:solidFill>
                <a:latin typeface="Aptos" pitchFamily="34" charset="0"/>
                <a:ea typeface="Aptos" pitchFamily="34" charset="-122"/>
                <a:cs typeface="Aptos" pitchFamily="34" charset="-120"/>
              </a:rPr>
              <a:t>New phone photos were less stable: one image was not detected and some predictions were uncertain.
</a:t>
            </a:r>
            <a:endParaRPr lang="en-US" sz="1095" kern="1200" dirty="0">
              <a:solidFill>
                <a:prstClr val="black"/>
              </a:solidFill>
              <a:latin typeface="Aptos"/>
              <a:ea typeface="+mn-ea"/>
              <a:cs typeface="+mn-cs"/>
            </a:endParaRPr>
          </a:p>
          <a:p>
            <a:pPr defTabSz="685800">
              <a:buClrTx/>
            </a:pPr>
            <a:r>
              <a:rPr lang="en-US" sz="1095" kern="1200" dirty="0">
                <a:solidFill>
                  <a:srgbClr val="334155"/>
                </a:solidFill>
                <a:latin typeface="Aptos" pitchFamily="34" charset="0"/>
                <a:ea typeface="Aptos" pitchFamily="34" charset="-122"/>
                <a:cs typeface="Aptos" pitchFamily="34" charset="-120"/>
              </a:rPr>
              <a:t>Main limitation: synthetic-to-real domain gap.</a:t>
            </a:r>
            <a:endParaRPr lang="en-US" sz="1095" kern="1200" dirty="0">
              <a:solidFill>
                <a:prstClr val="black"/>
              </a:solidFill>
              <a:latin typeface="Aptos"/>
              <a:ea typeface="+mn-ea"/>
              <a:cs typeface="+mn-cs"/>
            </a:endParaRPr>
          </a:p>
        </p:txBody>
      </p:sp>
      <p:sp>
        <p:nvSpPr>
          <p:cNvPr id="10" name="Text 7"/>
          <p:cNvSpPr/>
          <p:nvPr/>
        </p:nvSpPr>
        <p:spPr>
          <a:xfrm>
            <a:off x="3806190" y="2846070"/>
            <a:ext cx="2331720" cy="205740"/>
          </a:xfrm>
          <a:prstGeom prst="rect">
            <a:avLst/>
          </a:prstGeom>
          <a:noFill/>
        </p:spPr>
        <p:txBody>
          <a:bodyPr wrap="square" lIns="0" tIns="0" rIns="0" bIns="0" rtlCol="0" anchor="ctr"/>
          <a:lstStyle/>
          <a:p>
            <a:pPr defTabSz="685800">
              <a:buClrTx/>
            </a:pPr>
            <a:r>
              <a:rPr lang="en-US" sz="1350" b="1" kern="1200" dirty="0">
                <a:solidFill>
                  <a:srgbClr val="0B1F33"/>
                </a:solidFill>
                <a:latin typeface="Aptos"/>
                <a:ea typeface="+mn-ea"/>
                <a:cs typeface="+mn-cs"/>
              </a:rPr>
              <a:t>Next steps</a:t>
            </a:r>
            <a:endParaRPr lang="en-US" sz="1350" kern="1200" dirty="0">
              <a:solidFill>
                <a:prstClr val="black"/>
              </a:solidFill>
              <a:latin typeface="Aptos"/>
              <a:ea typeface="+mn-ea"/>
              <a:cs typeface="+mn-cs"/>
            </a:endParaRPr>
          </a:p>
        </p:txBody>
      </p:sp>
      <p:sp>
        <p:nvSpPr>
          <p:cNvPr id="11" name="Text 8"/>
          <p:cNvSpPr/>
          <p:nvPr/>
        </p:nvSpPr>
        <p:spPr>
          <a:xfrm>
            <a:off x="3895344" y="3223260"/>
            <a:ext cx="4491990" cy="1234440"/>
          </a:xfrm>
          <a:prstGeom prst="rect">
            <a:avLst/>
          </a:prstGeom>
          <a:noFill/>
        </p:spPr>
        <p:txBody>
          <a:bodyPr wrap="square" lIns="476" tIns="476" rIns="476" bIns="476" rtlCol="0" anchor="t">
            <a:normAutofit lnSpcReduction="10000"/>
          </a:bodyPr>
          <a:lstStyle/>
          <a:p>
            <a:pPr defTabSz="685800">
              <a:buClrTx/>
            </a:pPr>
            <a:r>
              <a:rPr lang="en-US" sz="1095" kern="1200" dirty="0">
                <a:solidFill>
                  <a:srgbClr val="334155"/>
                </a:solidFill>
                <a:latin typeface="Aptos" pitchFamily="34" charset="0"/>
                <a:ea typeface="Aptos" pitchFamily="34" charset="-122"/>
                <a:cs typeface="Aptos" pitchFamily="34" charset="-120"/>
              </a:rPr>
              <a:t>Collect more real images from different users.
</a:t>
            </a:r>
            <a:endParaRPr lang="en-US" sz="1095" kern="1200" dirty="0">
              <a:solidFill>
                <a:prstClr val="black"/>
              </a:solidFill>
              <a:latin typeface="Aptos"/>
              <a:ea typeface="+mn-ea"/>
              <a:cs typeface="+mn-cs"/>
            </a:endParaRPr>
          </a:p>
          <a:p>
            <a:pPr defTabSz="685800">
              <a:buClrTx/>
            </a:pPr>
            <a:r>
              <a:rPr lang="en-US" sz="1095" kern="1200" dirty="0">
                <a:solidFill>
                  <a:srgbClr val="334155"/>
                </a:solidFill>
                <a:latin typeface="Aptos" pitchFamily="34" charset="0"/>
                <a:ea typeface="Aptos" pitchFamily="34" charset="-122"/>
                <a:cs typeface="Aptos" pitchFamily="34" charset="-120"/>
              </a:rPr>
              <a:t>Add valid digit-8 samples.
</a:t>
            </a:r>
            <a:endParaRPr lang="en-US" sz="1095" kern="1200" dirty="0">
              <a:solidFill>
                <a:prstClr val="black"/>
              </a:solidFill>
              <a:latin typeface="Aptos"/>
              <a:ea typeface="+mn-ea"/>
              <a:cs typeface="+mn-cs"/>
            </a:endParaRPr>
          </a:p>
          <a:p>
            <a:pPr defTabSz="685800">
              <a:buClrTx/>
            </a:pPr>
            <a:r>
              <a:rPr lang="en-US" sz="1095" kern="1200" dirty="0">
                <a:solidFill>
                  <a:srgbClr val="334155"/>
                </a:solidFill>
                <a:latin typeface="Aptos" pitchFamily="34" charset="0"/>
                <a:ea typeface="Aptos" pitchFamily="34" charset="-122"/>
                <a:cs typeface="Aptos" pitchFamily="34" charset="-120"/>
              </a:rPr>
              <a:t>Move from clustering to supervised classification using SVM or MLP.
</a:t>
            </a:r>
            <a:endParaRPr lang="en-US" sz="1095" kern="1200" dirty="0">
              <a:solidFill>
                <a:prstClr val="black"/>
              </a:solidFill>
              <a:latin typeface="Aptos"/>
              <a:ea typeface="+mn-ea"/>
              <a:cs typeface="+mn-cs"/>
            </a:endParaRPr>
          </a:p>
          <a:p>
            <a:pPr defTabSz="685800">
              <a:buClrTx/>
            </a:pPr>
            <a:r>
              <a:rPr lang="en-US" sz="1095" kern="1200" dirty="0">
                <a:solidFill>
                  <a:srgbClr val="334155"/>
                </a:solidFill>
                <a:latin typeface="Aptos" pitchFamily="34" charset="0"/>
                <a:ea typeface="Aptos" pitchFamily="34" charset="-122"/>
                <a:cs typeface="Aptos" pitchFamily="34" charset="-120"/>
              </a:rPr>
              <a:t>Add an “unknown” output for uncertain predictions and prepare webcam testing.</a:t>
            </a:r>
            <a:endParaRPr lang="en-US" sz="1095" kern="1200" dirty="0">
              <a:solidFill>
                <a:prstClr val="black"/>
              </a:solidFill>
              <a:latin typeface="Aptos"/>
              <a:ea typeface="+mn-ea"/>
              <a:cs typeface="+mn-cs"/>
            </a:endParaRPr>
          </a:p>
        </p:txBody>
      </p:sp>
      <p:sp>
        <p:nvSpPr>
          <p:cNvPr id="12" name="Text 9"/>
          <p:cNvSpPr/>
          <p:nvPr/>
        </p:nvSpPr>
        <p:spPr>
          <a:xfrm>
            <a:off x="8435340" y="4834890"/>
            <a:ext cx="274320" cy="137160"/>
          </a:xfrm>
          <a:prstGeom prst="rect">
            <a:avLst/>
          </a:prstGeom>
          <a:noFill/>
        </p:spPr>
        <p:txBody>
          <a:bodyPr wrap="square" lIns="0" tIns="0" rIns="0" bIns="0" rtlCol="0" anchor="ctr"/>
          <a:lstStyle/>
          <a:p>
            <a:pPr algn="r" defTabSz="685800">
              <a:buClrTx/>
            </a:pPr>
            <a:r>
              <a:rPr lang="en-US" sz="675" kern="1200" dirty="0">
                <a:solidFill>
                  <a:srgbClr val="64748B"/>
                </a:solidFill>
                <a:latin typeface="Aptos"/>
                <a:ea typeface="+mn-ea"/>
                <a:cs typeface="+mn-cs"/>
              </a:rPr>
              <a:t>7</a:t>
            </a:r>
            <a:endParaRPr lang="en-US" sz="675" kern="1200" dirty="0">
              <a:solidFill>
                <a:prstClr val="black"/>
              </a:solidFill>
              <a:latin typeface="Aptos"/>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041"/>
        <p:cNvGrpSpPr/>
        <p:nvPr/>
      </p:nvGrpSpPr>
      <p:grpSpPr>
        <a:xfrm>
          <a:off x="0" y="0"/>
          <a:ext cx="0" cy="0"/>
          <a:chOff x="0" y="0"/>
          <a:chExt cx="0" cy="0"/>
        </a:xfrm>
      </p:grpSpPr>
      <p:sp>
        <p:nvSpPr>
          <p:cNvPr id="5042" name="Google Shape;5042;p24"/>
          <p:cNvSpPr txBox="1">
            <a:spLocks noGrp="1"/>
          </p:cNvSpPr>
          <p:nvPr>
            <p:ph type="ctrTitle"/>
          </p:nvPr>
        </p:nvSpPr>
        <p:spPr>
          <a:xfrm>
            <a:off x="1135075" y="1541850"/>
            <a:ext cx="7096500" cy="16503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CA"/>
              <a:t>GermMM: Clustering Applications for Antimicrobial Resistance Profiling</a:t>
            </a:r>
            <a:endParaRPr/>
          </a:p>
        </p:txBody>
      </p:sp>
      <p:sp>
        <p:nvSpPr>
          <p:cNvPr id="5043" name="Google Shape;5043;p24"/>
          <p:cNvSpPr txBox="1">
            <a:spLocks noGrp="1"/>
          </p:cNvSpPr>
          <p:nvPr>
            <p:ph type="subTitle" idx="1"/>
          </p:nvPr>
        </p:nvSpPr>
        <p:spPr>
          <a:xfrm>
            <a:off x="3872950" y="3192150"/>
            <a:ext cx="4359000" cy="409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CA"/>
              <a:t>Grace Evans and Ethan Tran</a:t>
            </a:r>
            <a:endParaRPr/>
          </a:p>
        </p:txBody>
      </p:sp>
      <p:sp>
        <p:nvSpPr>
          <p:cNvPr id="5044" name="Google Shape;5044;p24"/>
          <p:cNvSpPr txBox="1">
            <a:spLocks noGrp="1"/>
          </p:cNvSpPr>
          <p:nvPr>
            <p:ph type="subTitle" idx="1"/>
          </p:nvPr>
        </p:nvSpPr>
        <p:spPr>
          <a:xfrm>
            <a:off x="3872950" y="3601650"/>
            <a:ext cx="4359000" cy="409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CA" sz="1400"/>
              <a:t>Mentors: Gaia Noseworthy and Téa Fazio</a:t>
            </a:r>
            <a:endParaRPr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48"/>
        <p:cNvGrpSpPr/>
        <p:nvPr/>
      </p:nvGrpSpPr>
      <p:grpSpPr>
        <a:xfrm>
          <a:off x="0" y="0"/>
          <a:ext cx="0" cy="0"/>
          <a:chOff x="0" y="0"/>
          <a:chExt cx="0" cy="0"/>
        </a:xfrm>
      </p:grpSpPr>
      <p:sp>
        <p:nvSpPr>
          <p:cNvPr id="5049" name="Google Shape;5049;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Research Questions</a:t>
            </a:r>
            <a:endParaRPr/>
          </a:p>
        </p:txBody>
      </p:sp>
      <p:sp>
        <p:nvSpPr>
          <p:cNvPr id="5050" name="Google Shape;5050;p25"/>
          <p:cNvSpPr txBox="1">
            <a:spLocks noGrp="1"/>
          </p:cNvSpPr>
          <p:nvPr>
            <p:ph type="subTitle" idx="4"/>
          </p:nvPr>
        </p:nvSpPr>
        <p:spPr>
          <a:xfrm>
            <a:off x="720024" y="1131201"/>
            <a:ext cx="4857600" cy="558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a:t>Resistance Profiling</a:t>
            </a:r>
            <a:endParaRPr/>
          </a:p>
        </p:txBody>
      </p:sp>
      <p:sp>
        <p:nvSpPr>
          <p:cNvPr id="5051" name="Google Shape;5051;p25"/>
          <p:cNvSpPr txBox="1">
            <a:spLocks noGrp="1"/>
          </p:cNvSpPr>
          <p:nvPr>
            <p:ph type="subTitle" idx="4294967295"/>
          </p:nvPr>
        </p:nvSpPr>
        <p:spPr>
          <a:xfrm>
            <a:off x="720025" y="1613904"/>
            <a:ext cx="4857600" cy="9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000"/>
              <a:t>Can we identify which type of resistance a bacterial strain has?</a:t>
            </a:r>
            <a:endParaRPr sz="2000"/>
          </a:p>
          <a:p>
            <a:pPr marL="0" lvl="0" indent="0" algn="l" rtl="0">
              <a:spcBef>
                <a:spcPts val="0"/>
              </a:spcBef>
              <a:spcAft>
                <a:spcPts val="0"/>
              </a:spcAft>
              <a:buNone/>
            </a:pPr>
            <a:endParaRPr/>
          </a:p>
        </p:txBody>
      </p:sp>
      <p:sp>
        <p:nvSpPr>
          <p:cNvPr id="5052" name="Google Shape;5052;p25"/>
          <p:cNvSpPr txBox="1">
            <a:spLocks noGrp="1"/>
          </p:cNvSpPr>
          <p:nvPr>
            <p:ph type="subTitle" idx="4294967295"/>
          </p:nvPr>
        </p:nvSpPr>
        <p:spPr>
          <a:xfrm>
            <a:off x="720000" y="3076802"/>
            <a:ext cx="4857600" cy="9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000"/>
              <a:t>Can we identify strains with resistance patterns we’ve never seen before?</a:t>
            </a:r>
            <a:endParaRPr sz="2000"/>
          </a:p>
          <a:p>
            <a:pPr marL="0" lvl="0" indent="0" algn="l" rtl="0">
              <a:spcBef>
                <a:spcPts val="0"/>
              </a:spcBef>
              <a:spcAft>
                <a:spcPts val="0"/>
              </a:spcAft>
              <a:buNone/>
            </a:pPr>
            <a:endParaRPr/>
          </a:p>
        </p:txBody>
      </p:sp>
      <p:sp>
        <p:nvSpPr>
          <p:cNvPr id="5053" name="Google Shape;5053;p25"/>
          <p:cNvSpPr txBox="1">
            <a:spLocks noGrp="1"/>
          </p:cNvSpPr>
          <p:nvPr>
            <p:ph type="subTitle" idx="6"/>
          </p:nvPr>
        </p:nvSpPr>
        <p:spPr>
          <a:xfrm>
            <a:off x="720003" y="2594098"/>
            <a:ext cx="4857600" cy="558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a:t>Anomaly Detection</a:t>
            </a:r>
            <a:endParaRPr/>
          </a:p>
        </p:txBody>
      </p:sp>
      <p:sp>
        <p:nvSpPr>
          <p:cNvPr id="5054" name="Google Shape;5054;p25"/>
          <p:cNvSpPr txBox="1">
            <a:spLocks noGrp="1"/>
          </p:cNvSpPr>
          <p:nvPr>
            <p:ph type="subTitle" idx="4294967295"/>
          </p:nvPr>
        </p:nvSpPr>
        <p:spPr>
          <a:xfrm>
            <a:off x="720000" y="4389925"/>
            <a:ext cx="5976000" cy="63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000"/>
              <a:t>We will use GMMs to answer these questions!</a:t>
            </a:r>
            <a:endParaRPr sz="2000"/>
          </a:p>
          <a:p>
            <a:pPr marL="0" lvl="0" indent="0" algn="l" rtl="0">
              <a:spcBef>
                <a:spcPts val="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058"/>
        <p:cNvGrpSpPr/>
        <p:nvPr/>
      </p:nvGrpSpPr>
      <p:grpSpPr>
        <a:xfrm>
          <a:off x="0" y="0"/>
          <a:ext cx="0" cy="0"/>
          <a:chOff x="0" y="0"/>
          <a:chExt cx="0" cy="0"/>
        </a:xfrm>
      </p:grpSpPr>
      <p:sp>
        <p:nvSpPr>
          <p:cNvPr id="5059" name="Google Shape;505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a:t>How Antimicrobials Work</a:t>
            </a:r>
            <a:endParaRPr/>
          </a:p>
        </p:txBody>
      </p:sp>
      <p:sp>
        <p:nvSpPr>
          <p:cNvPr id="5060" name="Google Shape;5060;p26"/>
          <p:cNvSpPr txBox="1">
            <a:spLocks noGrp="1"/>
          </p:cNvSpPr>
          <p:nvPr>
            <p:ph type="body" idx="1"/>
          </p:nvPr>
        </p:nvSpPr>
        <p:spPr>
          <a:xfrm>
            <a:off x="611999" y="1487500"/>
            <a:ext cx="25062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500">
                <a:latin typeface="Palanquin SemiBold"/>
                <a:ea typeface="Palanquin SemiBold"/>
                <a:cs typeface="Palanquin SemiBold"/>
                <a:sym typeface="Palanquin SemiBold"/>
              </a:rPr>
              <a:t>Inhibit Cell Wall Synthesis</a:t>
            </a:r>
            <a:r>
              <a:rPr lang="en-CA" sz="1500" baseline="30000">
                <a:latin typeface="Palanquin SemiBold"/>
                <a:ea typeface="Palanquin SemiBold"/>
                <a:cs typeface="Palanquin SemiBold"/>
                <a:sym typeface="Palanquin SemiBold"/>
              </a:rPr>
              <a:t>3</a:t>
            </a:r>
            <a:endParaRPr sz="1500">
              <a:latin typeface="Palanquin SemiBold"/>
              <a:ea typeface="Palanquin SemiBold"/>
              <a:cs typeface="Palanquin SemiBold"/>
              <a:sym typeface="Palanquin SemiBold"/>
            </a:endParaRPr>
          </a:p>
        </p:txBody>
      </p:sp>
      <p:sp>
        <p:nvSpPr>
          <p:cNvPr id="5061" name="Google Shape;5061;p26"/>
          <p:cNvSpPr txBox="1">
            <a:spLocks noGrp="1"/>
          </p:cNvSpPr>
          <p:nvPr>
            <p:ph type="body" idx="1"/>
          </p:nvPr>
        </p:nvSpPr>
        <p:spPr>
          <a:xfrm>
            <a:off x="611999" y="1906300"/>
            <a:ext cx="25062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a:t>E.g., Penicillins</a:t>
            </a:r>
            <a:r>
              <a:rPr lang="en-CA" baseline="30000"/>
              <a:t>2</a:t>
            </a:r>
            <a:endParaRPr/>
          </a:p>
        </p:txBody>
      </p:sp>
      <p:sp>
        <p:nvSpPr>
          <p:cNvPr id="5062" name="Google Shape;5062;p26"/>
          <p:cNvSpPr txBox="1">
            <a:spLocks noGrp="1"/>
          </p:cNvSpPr>
          <p:nvPr>
            <p:ph type="body" idx="1"/>
          </p:nvPr>
        </p:nvSpPr>
        <p:spPr>
          <a:xfrm>
            <a:off x="5682200" y="1499263"/>
            <a:ext cx="30876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500">
                <a:latin typeface="Palanquin SemiBold"/>
                <a:ea typeface="Palanquin SemiBold"/>
                <a:cs typeface="Palanquin SemiBold"/>
                <a:sym typeface="Palanquin SemiBold"/>
              </a:rPr>
              <a:t>Inhibition of Metabolic Pathways</a:t>
            </a:r>
            <a:r>
              <a:rPr lang="en-CA" sz="1500" baseline="30000">
                <a:latin typeface="Palanquin SemiBold"/>
                <a:ea typeface="Palanquin SemiBold"/>
                <a:cs typeface="Palanquin SemiBold"/>
                <a:sym typeface="Palanquin SemiBold"/>
              </a:rPr>
              <a:t>4</a:t>
            </a:r>
            <a:endParaRPr sz="1500" baseline="30000">
              <a:latin typeface="Palanquin SemiBold"/>
              <a:ea typeface="Palanquin SemiBold"/>
              <a:cs typeface="Palanquin SemiBold"/>
              <a:sym typeface="Palanquin SemiBold"/>
            </a:endParaRPr>
          </a:p>
        </p:txBody>
      </p:sp>
      <p:sp>
        <p:nvSpPr>
          <p:cNvPr id="5063" name="Google Shape;5063;p26"/>
          <p:cNvSpPr txBox="1">
            <a:spLocks noGrp="1"/>
          </p:cNvSpPr>
          <p:nvPr>
            <p:ph type="body" idx="1"/>
          </p:nvPr>
        </p:nvSpPr>
        <p:spPr>
          <a:xfrm>
            <a:off x="5972899" y="1918050"/>
            <a:ext cx="25062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a:t>E.g., Sulfonamides</a:t>
            </a:r>
            <a:r>
              <a:rPr lang="en-CA" baseline="30000"/>
              <a:t>2</a:t>
            </a:r>
            <a:endParaRPr/>
          </a:p>
        </p:txBody>
      </p:sp>
      <p:sp>
        <p:nvSpPr>
          <p:cNvPr id="5064" name="Google Shape;5064;p26"/>
          <p:cNvSpPr txBox="1">
            <a:spLocks noGrp="1"/>
          </p:cNvSpPr>
          <p:nvPr>
            <p:ph type="body" idx="1"/>
          </p:nvPr>
        </p:nvSpPr>
        <p:spPr>
          <a:xfrm>
            <a:off x="411300" y="2818400"/>
            <a:ext cx="29076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500">
                <a:latin typeface="Palanquin SemiBold"/>
                <a:ea typeface="Palanquin SemiBold"/>
                <a:cs typeface="Palanquin SemiBold"/>
                <a:sym typeface="Palanquin SemiBold"/>
              </a:rPr>
              <a:t>Inhibition of Protein Synthesis</a:t>
            </a:r>
            <a:r>
              <a:rPr lang="en-CA" sz="1500" baseline="30000">
                <a:latin typeface="Palanquin SemiBold"/>
                <a:ea typeface="Palanquin SemiBold"/>
                <a:cs typeface="Palanquin SemiBold"/>
                <a:sym typeface="Palanquin SemiBold"/>
              </a:rPr>
              <a:t>3</a:t>
            </a:r>
            <a:endParaRPr sz="1500">
              <a:latin typeface="Palanquin SemiBold"/>
              <a:ea typeface="Palanquin SemiBold"/>
              <a:cs typeface="Palanquin SemiBold"/>
              <a:sym typeface="Palanquin SemiBold"/>
            </a:endParaRPr>
          </a:p>
        </p:txBody>
      </p:sp>
      <p:sp>
        <p:nvSpPr>
          <p:cNvPr id="5065" name="Google Shape;5065;p26"/>
          <p:cNvSpPr txBox="1">
            <a:spLocks noGrp="1"/>
          </p:cNvSpPr>
          <p:nvPr>
            <p:ph type="body" idx="1"/>
          </p:nvPr>
        </p:nvSpPr>
        <p:spPr>
          <a:xfrm>
            <a:off x="612011" y="3237200"/>
            <a:ext cx="25062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a:t>E.g., Tetracyclins</a:t>
            </a:r>
            <a:r>
              <a:rPr lang="en-CA" baseline="30000"/>
              <a:t>2</a:t>
            </a:r>
            <a:endParaRPr/>
          </a:p>
        </p:txBody>
      </p:sp>
      <p:sp>
        <p:nvSpPr>
          <p:cNvPr id="5066" name="Google Shape;5066;p26"/>
          <p:cNvSpPr txBox="1">
            <a:spLocks noGrp="1"/>
          </p:cNvSpPr>
          <p:nvPr>
            <p:ph type="body" idx="1"/>
          </p:nvPr>
        </p:nvSpPr>
        <p:spPr>
          <a:xfrm>
            <a:off x="5479700" y="2818400"/>
            <a:ext cx="34926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500">
                <a:latin typeface="Palanquin SemiBold"/>
                <a:ea typeface="Palanquin SemiBold"/>
                <a:cs typeface="Palanquin SemiBold"/>
                <a:sym typeface="Palanquin SemiBold"/>
              </a:rPr>
              <a:t>Inhibition of Nucleic Acid Synthesis</a:t>
            </a:r>
            <a:r>
              <a:rPr lang="en-CA" sz="1500" baseline="30000">
                <a:latin typeface="Palanquin SemiBold"/>
                <a:ea typeface="Palanquin SemiBold"/>
                <a:cs typeface="Palanquin SemiBold"/>
                <a:sym typeface="Palanquin SemiBold"/>
              </a:rPr>
              <a:t>3</a:t>
            </a:r>
            <a:endParaRPr sz="1500">
              <a:latin typeface="Palanquin SemiBold"/>
              <a:ea typeface="Palanquin SemiBold"/>
              <a:cs typeface="Palanquin SemiBold"/>
              <a:sym typeface="Palanquin SemiBold"/>
            </a:endParaRPr>
          </a:p>
        </p:txBody>
      </p:sp>
      <p:sp>
        <p:nvSpPr>
          <p:cNvPr id="5067" name="Google Shape;5067;p26"/>
          <p:cNvSpPr txBox="1">
            <a:spLocks noGrp="1"/>
          </p:cNvSpPr>
          <p:nvPr>
            <p:ph type="body" idx="1"/>
          </p:nvPr>
        </p:nvSpPr>
        <p:spPr>
          <a:xfrm>
            <a:off x="5972911" y="3237200"/>
            <a:ext cx="25062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a:t>E.g., Quinolones</a:t>
            </a:r>
            <a:r>
              <a:rPr lang="en-CA" baseline="30000"/>
              <a:t>2</a:t>
            </a:r>
            <a:endParaRPr/>
          </a:p>
        </p:txBody>
      </p:sp>
      <p:sp>
        <p:nvSpPr>
          <p:cNvPr id="5068" name="Google Shape;5068;p26"/>
          <p:cNvSpPr txBox="1">
            <a:spLocks noGrp="1"/>
          </p:cNvSpPr>
          <p:nvPr>
            <p:ph type="body" idx="1"/>
          </p:nvPr>
        </p:nvSpPr>
        <p:spPr>
          <a:xfrm>
            <a:off x="3264300" y="1980800"/>
            <a:ext cx="26154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500">
                <a:latin typeface="Palanquin SemiBold"/>
                <a:ea typeface="Palanquin SemiBold"/>
                <a:cs typeface="Palanquin SemiBold"/>
                <a:sym typeface="Palanquin SemiBold"/>
              </a:rPr>
              <a:t>Depolarize Cell Membranes</a:t>
            </a:r>
            <a:r>
              <a:rPr lang="en-CA" sz="1500" baseline="30000">
                <a:latin typeface="Palanquin SemiBold"/>
                <a:ea typeface="Palanquin SemiBold"/>
                <a:cs typeface="Palanquin SemiBold"/>
                <a:sym typeface="Palanquin SemiBold"/>
              </a:rPr>
              <a:t>5</a:t>
            </a:r>
            <a:endParaRPr sz="1500">
              <a:latin typeface="Palanquin SemiBold"/>
              <a:ea typeface="Palanquin SemiBold"/>
              <a:cs typeface="Palanquin SemiBold"/>
              <a:sym typeface="Palanquin SemiBold"/>
            </a:endParaRPr>
          </a:p>
        </p:txBody>
      </p:sp>
      <p:sp>
        <p:nvSpPr>
          <p:cNvPr id="5069" name="Google Shape;5069;p26"/>
          <p:cNvSpPr txBox="1">
            <a:spLocks noGrp="1"/>
          </p:cNvSpPr>
          <p:nvPr>
            <p:ph type="body" idx="1"/>
          </p:nvPr>
        </p:nvSpPr>
        <p:spPr>
          <a:xfrm>
            <a:off x="3318899" y="2399600"/>
            <a:ext cx="25062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a:t>E.g., Lipopeptides</a:t>
            </a:r>
            <a:r>
              <a:rPr lang="en-CA" baseline="30000"/>
              <a:t>2</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73"/>
        <p:cNvGrpSpPr/>
        <p:nvPr/>
      </p:nvGrpSpPr>
      <p:grpSpPr>
        <a:xfrm>
          <a:off x="0" y="0"/>
          <a:ext cx="0" cy="0"/>
          <a:chOff x="0" y="0"/>
          <a:chExt cx="0" cy="0"/>
        </a:xfrm>
      </p:grpSpPr>
      <p:sp>
        <p:nvSpPr>
          <p:cNvPr id="5074" name="Google Shape;5074;p27"/>
          <p:cNvSpPr txBox="1">
            <a:spLocks noGrp="1"/>
          </p:cNvSpPr>
          <p:nvPr>
            <p:ph type="title" idx="429496729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a:t>How we Chose the Bacterial Species </a:t>
            </a:r>
            <a:endParaRPr/>
          </a:p>
        </p:txBody>
      </p:sp>
      <p:sp>
        <p:nvSpPr>
          <p:cNvPr id="5075" name="Google Shape;5075;p27"/>
          <p:cNvSpPr txBox="1">
            <a:spLocks noGrp="1"/>
          </p:cNvSpPr>
          <p:nvPr>
            <p:ph type="body" idx="4294967295"/>
          </p:nvPr>
        </p:nvSpPr>
        <p:spPr>
          <a:xfrm>
            <a:off x="1120638" y="1671654"/>
            <a:ext cx="69027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2000">
                <a:latin typeface="Palanquin SemiBold"/>
                <a:ea typeface="Palanquin SemiBold"/>
                <a:cs typeface="Palanquin SemiBold"/>
                <a:sym typeface="Palanquin SemiBold"/>
              </a:rPr>
              <a:t>High Priority Antimicrobial-Resistant Pathogens in Ontario</a:t>
            </a:r>
            <a:endParaRPr sz="2000">
              <a:latin typeface="Palanquin SemiBold"/>
              <a:ea typeface="Palanquin SemiBold"/>
              <a:cs typeface="Palanquin SemiBold"/>
              <a:sym typeface="Palanquin SemiBold"/>
            </a:endParaRPr>
          </a:p>
        </p:txBody>
      </p:sp>
      <p:sp>
        <p:nvSpPr>
          <p:cNvPr id="5076" name="Google Shape;5076;p27"/>
          <p:cNvSpPr txBox="1">
            <a:spLocks noGrp="1"/>
          </p:cNvSpPr>
          <p:nvPr>
            <p:ph type="body" idx="4294967295"/>
          </p:nvPr>
        </p:nvSpPr>
        <p:spPr>
          <a:xfrm>
            <a:off x="3318911" y="2090441"/>
            <a:ext cx="2506200" cy="41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800"/>
              <a:t>Carbapenem-resistant </a:t>
            </a:r>
            <a:r>
              <a:rPr lang="en-CA" sz="1800" i="1"/>
              <a:t>Enterobacterales</a:t>
            </a:r>
            <a:r>
              <a:rPr lang="en-CA" sz="1800" baseline="30000"/>
              <a:t>6</a:t>
            </a:r>
            <a:endParaRPr sz="1800" baseline="30000"/>
          </a:p>
        </p:txBody>
      </p:sp>
      <p:sp>
        <p:nvSpPr>
          <p:cNvPr id="5077" name="Google Shape;5077;p27"/>
          <p:cNvSpPr txBox="1">
            <a:spLocks noGrp="1"/>
          </p:cNvSpPr>
          <p:nvPr>
            <p:ph type="body" idx="4294967295"/>
          </p:nvPr>
        </p:nvSpPr>
        <p:spPr>
          <a:xfrm>
            <a:off x="3318900" y="2735941"/>
            <a:ext cx="2506200" cy="127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500"/>
              <a:t>Causes</a:t>
            </a:r>
            <a:r>
              <a:rPr lang="en-CA" sz="1500" baseline="30000"/>
              <a:t>7</a:t>
            </a:r>
            <a:r>
              <a:rPr lang="en-CA" sz="1500"/>
              <a:t>:</a:t>
            </a:r>
            <a:endParaRPr sz="1500"/>
          </a:p>
          <a:p>
            <a:pPr marL="457200" lvl="0" indent="-323850" algn="l" rtl="0">
              <a:spcBef>
                <a:spcPts val="0"/>
              </a:spcBef>
              <a:spcAft>
                <a:spcPts val="0"/>
              </a:spcAft>
              <a:buSzPts val="1500"/>
              <a:buChar char="-"/>
            </a:pPr>
            <a:r>
              <a:rPr lang="en-CA" sz="1500"/>
              <a:t>Intestinal infections.</a:t>
            </a:r>
            <a:endParaRPr sz="1500"/>
          </a:p>
          <a:p>
            <a:pPr marL="457200" lvl="0" indent="-323850" algn="l" rtl="0">
              <a:spcBef>
                <a:spcPts val="0"/>
              </a:spcBef>
              <a:spcAft>
                <a:spcPts val="0"/>
              </a:spcAft>
              <a:buSzPts val="1500"/>
              <a:buChar char="-"/>
            </a:pPr>
            <a:r>
              <a:rPr lang="en-CA" sz="1500"/>
              <a:t>Urinary tract infections.  </a:t>
            </a:r>
            <a:endParaRPr sz="1500"/>
          </a:p>
          <a:p>
            <a:pPr marL="457200" lvl="0" indent="-323850" algn="l" rtl="0">
              <a:spcBef>
                <a:spcPts val="0"/>
              </a:spcBef>
              <a:spcAft>
                <a:spcPts val="0"/>
              </a:spcAft>
              <a:buSzPts val="1500"/>
              <a:buChar char="-"/>
            </a:pPr>
            <a:r>
              <a:rPr lang="en-CA" sz="1500"/>
              <a:t>Pneumonia. </a:t>
            </a:r>
            <a:endParaRPr sz="15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81"/>
        <p:cNvGrpSpPr/>
        <p:nvPr/>
      </p:nvGrpSpPr>
      <p:grpSpPr>
        <a:xfrm>
          <a:off x="0" y="0"/>
          <a:ext cx="0" cy="0"/>
          <a:chOff x="0" y="0"/>
          <a:chExt cx="0" cy="0"/>
        </a:xfrm>
      </p:grpSpPr>
      <p:sp>
        <p:nvSpPr>
          <p:cNvPr id="5082" name="Google Shape;5082;p2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Data</a:t>
            </a:r>
            <a:endParaRPr/>
          </a:p>
        </p:txBody>
      </p:sp>
      <p:sp>
        <p:nvSpPr>
          <p:cNvPr id="5083" name="Google Shape;5083;p28"/>
          <p:cNvSpPr txBox="1">
            <a:spLocks noGrp="1"/>
          </p:cNvSpPr>
          <p:nvPr>
            <p:ph type="subTitle" idx="4"/>
          </p:nvPr>
        </p:nvSpPr>
        <p:spPr>
          <a:xfrm>
            <a:off x="2143211" y="1061025"/>
            <a:ext cx="4857600" cy="5589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a:t>Minimum Inhibitory Concentration (MIC)</a:t>
            </a:r>
            <a:endParaRPr/>
          </a:p>
        </p:txBody>
      </p:sp>
      <p:sp>
        <p:nvSpPr>
          <p:cNvPr id="5084" name="Google Shape;5084;p28"/>
          <p:cNvSpPr txBox="1">
            <a:spLocks noGrp="1"/>
          </p:cNvSpPr>
          <p:nvPr>
            <p:ph type="subTitle" idx="4294967295"/>
          </p:nvPr>
        </p:nvSpPr>
        <p:spPr>
          <a:xfrm>
            <a:off x="2143213" y="1543728"/>
            <a:ext cx="4857600" cy="9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000"/>
              <a:t>The lowest amount of a drug that stops bacteria from growing (in our case, antibiotics).</a:t>
            </a:r>
            <a:endParaRPr sz="2000"/>
          </a:p>
          <a:p>
            <a:pPr marL="0" lvl="0" indent="0" algn="l" rtl="0">
              <a:spcBef>
                <a:spcPts val="0"/>
              </a:spcBef>
              <a:spcAft>
                <a:spcPts val="0"/>
              </a:spcAft>
              <a:buNone/>
            </a:pPr>
            <a:endParaRPr sz="2000"/>
          </a:p>
          <a:p>
            <a:pPr marL="0" lvl="0" indent="0" algn="l" rtl="0">
              <a:spcBef>
                <a:spcPts val="0"/>
              </a:spcBef>
              <a:spcAft>
                <a:spcPts val="0"/>
              </a:spcAft>
              <a:buNone/>
            </a:pPr>
            <a:endParaRPr/>
          </a:p>
        </p:txBody>
      </p:sp>
      <p:sp>
        <p:nvSpPr>
          <p:cNvPr id="5085" name="Google Shape;5085;p28"/>
          <p:cNvSpPr txBox="1">
            <a:spLocks noGrp="1"/>
          </p:cNvSpPr>
          <p:nvPr>
            <p:ph type="subTitle" idx="4294967295"/>
          </p:nvPr>
        </p:nvSpPr>
        <p:spPr>
          <a:xfrm>
            <a:off x="2143188" y="3006626"/>
            <a:ext cx="4857600" cy="92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000"/>
              <a:t>MIC is an easy and reliable method for antimicrobial resistance testing. We can use this data to determine patterns in strains!</a:t>
            </a:r>
            <a:endParaRPr sz="2000"/>
          </a:p>
          <a:p>
            <a:pPr marL="0" lvl="0" indent="0" algn="l" rtl="0">
              <a:spcBef>
                <a:spcPts val="0"/>
              </a:spcBef>
              <a:spcAft>
                <a:spcPts val="0"/>
              </a:spcAft>
              <a:buNone/>
            </a:pPr>
            <a:endParaRPr sz="2000"/>
          </a:p>
          <a:p>
            <a:pPr marL="0" lvl="0" indent="0" algn="l" rtl="0">
              <a:spcBef>
                <a:spcPts val="0"/>
              </a:spcBef>
              <a:spcAft>
                <a:spcPts val="0"/>
              </a:spcAft>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89"/>
        <p:cNvGrpSpPr/>
        <p:nvPr/>
      </p:nvGrpSpPr>
      <p:grpSpPr>
        <a:xfrm>
          <a:off x="0" y="0"/>
          <a:ext cx="0" cy="0"/>
          <a:chOff x="0" y="0"/>
          <a:chExt cx="0" cy="0"/>
        </a:xfrm>
      </p:grpSpPr>
      <p:sp>
        <p:nvSpPr>
          <p:cNvPr id="5090" name="Google Shape;5090;p29"/>
          <p:cNvSpPr txBox="1">
            <a:spLocks noGrp="1"/>
          </p:cNvSpPr>
          <p:nvPr>
            <p:ph type="title" idx="429496729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Antibiotics Selected as Features</a:t>
            </a:r>
            <a:endParaRPr/>
          </a:p>
        </p:txBody>
      </p:sp>
      <p:pic>
        <p:nvPicPr>
          <p:cNvPr id="5091" name="Google Shape;5091;p29"/>
          <p:cNvPicPr preferRelativeResize="0"/>
          <p:nvPr/>
        </p:nvPicPr>
        <p:blipFill>
          <a:blip r:embed="rId3">
            <a:alphaModFix/>
          </a:blip>
          <a:stretch>
            <a:fillRect/>
          </a:stretch>
        </p:blipFill>
        <p:spPr>
          <a:xfrm>
            <a:off x="4285300" y="1017725"/>
            <a:ext cx="4138693" cy="3820975"/>
          </a:xfrm>
          <a:prstGeom prst="rect">
            <a:avLst/>
          </a:prstGeom>
          <a:noFill/>
          <a:ln>
            <a:noFill/>
          </a:ln>
        </p:spPr>
      </p:pic>
      <p:sp>
        <p:nvSpPr>
          <p:cNvPr id="5092" name="Google Shape;5092;p29"/>
          <p:cNvSpPr txBox="1">
            <a:spLocks noGrp="1"/>
          </p:cNvSpPr>
          <p:nvPr>
            <p:ph type="subTitle" idx="4294967295"/>
          </p:nvPr>
        </p:nvSpPr>
        <p:spPr>
          <a:xfrm>
            <a:off x="964050" y="1276550"/>
            <a:ext cx="3249900" cy="190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000"/>
              <a:t>Dataset size: (6161, 9)</a:t>
            </a:r>
            <a:endParaRPr sz="2000"/>
          </a:p>
          <a:p>
            <a:pPr marL="0" lvl="0" indent="0" algn="l" rtl="0">
              <a:spcBef>
                <a:spcPts val="0"/>
              </a:spcBef>
              <a:spcAft>
                <a:spcPts val="0"/>
              </a:spcAft>
              <a:buNone/>
            </a:pPr>
            <a:endParaRPr sz="2000"/>
          </a:p>
          <a:p>
            <a:pPr marL="457200" lvl="0" indent="-355600" algn="l" rtl="0">
              <a:spcBef>
                <a:spcPts val="0"/>
              </a:spcBef>
              <a:spcAft>
                <a:spcPts val="0"/>
              </a:spcAft>
              <a:buSzPts val="2000"/>
              <a:buChar char="●"/>
            </a:pPr>
            <a:r>
              <a:rPr lang="en-CA" sz="2000"/>
              <a:t>amikacin</a:t>
            </a:r>
            <a:endParaRPr sz="2000"/>
          </a:p>
          <a:p>
            <a:pPr marL="457200" lvl="0" indent="-355600" algn="l" rtl="0">
              <a:spcBef>
                <a:spcPts val="0"/>
              </a:spcBef>
              <a:spcAft>
                <a:spcPts val="0"/>
              </a:spcAft>
              <a:buSzPts val="2000"/>
              <a:buChar char="●"/>
            </a:pPr>
            <a:r>
              <a:rPr lang="en-CA" sz="2000"/>
              <a:t>cefotaxime</a:t>
            </a:r>
            <a:endParaRPr sz="2000"/>
          </a:p>
          <a:p>
            <a:pPr marL="457200" lvl="0" indent="-355600" algn="l" rtl="0">
              <a:spcBef>
                <a:spcPts val="0"/>
              </a:spcBef>
              <a:spcAft>
                <a:spcPts val="0"/>
              </a:spcAft>
              <a:buSzPts val="2000"/>
              <a:buChar char="●"/>
            </a:pPr>
            <a:r>
              <a:rPr lang="en-CA" sz="2000"/>
              <a:t>ceftazidime</a:t>
            </a:r>
            <a:endParaRPr sz="2000"/>
          </a:p>
          <a:p>
            <a:pPr marL="457200" lvl="0" indent="-355600" algn="l" rtl="0">
              <a:spcBef>
                <a:spcPts val="0"/>
              </a:spcBef>
              <a:spcAft>
                <a:spcPts val="0"/>
              </a:spcAft>
              <a:buSzPts val="2000"/>
              <a:buChar char="●"/>
            </a:pPr>
            <a:r>
              <a:rPr lang="en-CA" sz="2000"/>
              <a:t>cefuroxime</a:t>
            </a:r>
            <a:endParaRPr sz="2000"/>
          </a:p>
          <a:p>
            <a:pPr marL="457200" lvl="0" indent="-355600" algn="l" rtl="0">
              <a:spcBef>
                <a:spcPts val="0"/>
              </a:spcBef>
              <a:spcAft>
                <a:spcPts val="0"/>
              </a:spcAft>
              <a:buSzPts val="2000"/>
              <a:buChar char="●"/>
            </a:pPr>
            <a:r>
              <a:rPr lang="en-CA" sz="2000"/>
              <a:t>ciprofloxacin</a:t>
            </a:r>
            <a:endParaRPr sz="2000"/>
          </a:p>
          <a:p>
            <a:pPr marL="457200" lvl="0" indent="-355600" algn="l" rtl="0">
              <a:spcBef>
                <a:spcPts val="0"/>
              </a:spcBef>
              <a:spcAft>
                <a:spcPts val="0"/>
              </a:spcAft>
              <a:buSzPts val="2000"/>
              <a:buChar char="●"/>
            </a:pPr>
            <a:r>
              <a:rPr lang="en-CA" sz="2000"/>
              <a:t>gentamicin</a:t>
            </a:r>
            <a:endParaRPr sz="2000"/>
          </a:p>
          <a:p>
            <a:pPr marL="457200" lvl="0" indent="-355600" algn="l" rtl="0">
              <a:spcBef>
                <a:spcPts val="0"/>
              </a:spcBef>
              <a:spcAft>
                <a:spcPts val="0"/>
              </a:spcAft>
              <a:buSzPts val="2000"/>
              <a:buChar char="●"/>
            </a:pPr>
            <a:r>
              <a:rPr lang="en-CA" sz="2000"/>
              <a:t>imipenem</a:t>
            </a:r>
            <a:endParaRPr sz="2000"/>
          </a:p>
          <a:p>
            <a:pPr marL="457200" lvl="0" indent="-355600" algn="l" rtl="0">
              <a:spcBef>
                <a:spcPts val="0"/>
              </a:spcBef>
              <a:spcAft>
                <a:spcPts val="0"/>
              </a:spcAft>
              <a:buSzPts val="2000"/>
              <a:buChar char="●"/>
            </a:pPr>
            <a:r>
              <a:rPr lang="en-CA" sz="2000"/>
              <a:t>meropenem</a:t>
            </a:r>
            <a:endParaRPr sz="2000"/>
          </a:p>
          <a:p>
            <a:pPr marL="457200" lvl="0" indent="-355600" algn="l" rtl="0">
              <a:spcBef>
                <a:spcPts val="0"/>
              </a:spcBef>
              <a:spcAft>
                <a:spcPts val="0"/>
              </a:spcAft>
              <a:buSzPts val="2000"/>
              <a:buChar char="●"/>
            </a:pPr>
            <a:r>
              <a:rPr lang="en-CA" sz="2000"/>
              <a:t>piperacillin-tazobactam</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n-US" dirty="0"/>
              <a:t>RESEARCH QUESTION</a:t>
            </a:r>
          </a:p>
        </p:txBody>
      </p:sp>
      <p:sp>
        <p:nvSpPr>
          <p:cNvPr id="3" name="Footer Placeholder 2"/>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4" name="Slide Number Placeholder 3"/>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4</a:t>
            </a:fld>
            <a:endParaRPr lang="en-US" kern="1200" dirty="0">
              <a:solidFill>
                <a:srgbClr val="000000"/>
              </a:solidFill>
            </a:endParaRPr>
          </a:p>
        </p:txBody>
      </p:sp>
      <p:sp>
        <p:nvSpPr>
          <p:cNvPr id="12" name="Text Placeholder 11"/>
          <p:cNvSpPr>
            <a:spLocks noGrp="1"/>
          </p:cNvSpPr>
          <p:nvPr>
            <p:ph type="body" sz="quarter" idx="13"/>
          </p:nvPr>
        </p:nvSpPr>
        <p:spPr/>
        <p:txBody>
          <a:bodyPr>
            <a:normAutofit/>
          </a:bodyPr>
          <a:lstStyle/>
          <a:p>
            <a:r>
              <a:rPr lang="zh-CN" altLang="zh-CN" dirty="0"/>
              <a:t>Can unsupervised clustering of random Gaia DR3 </a:t>
            </a:r>
            <a:r>
              <a:rPr lang="en-US" altLang="zh-CN" dirty="0"/>
              <a:t>data </a:t>
            </a:r>
            <a:r>
              <a:rPr lang="zh-CN" altLang="zh-CN" dirty="0"/>
              <a:t>return a </a:t>
            </a:r>
            <a:r>
              <a:rPr lang="en-US" altLang="zh-CN" dirty="0"/>
              <a:t>plot</a:t>
            </a:r>
            <a:r>
              <a:rPr lang="zh-CN" altLang="zh-CN" dirty="0"/>
              <a:t> similar to the </a:t>
            </a:r>
            <a:r>
              <a:rPr lang="zh-CN" altLang="zh-CN" dirty="0">
                <a:solidFill>
                  <a:schemeClr val="accent1"/>
                </a:solidFill>
              </a:rPr>
              <a:t>Hertzsprung-Russell diagram</a:t>
            </a:r>
            <a:r>
              <a:rPr lang="zh-CN" altLang="zh-CN" dirty="0"/>
              <a:t>? If so, which clustering method out of </a:t>
            </a:r>
            <a:r>
              <a:rPr lang="zh-CN" altLang="zh-CN" b="1" dirty="0"/>
              <a:t>K-means, DBSCAN, GMM</a:t>
            </a:r>
            <a:r>
              <a:rPr lang="en-US" altLang="zh-CN" b="1" dirty="0"/>
              <a:t> </a:t>
            </a:r>
            <a:r>
              <a:rPr lang="en-US" altLang="zh-CN" dirty="0"/>
              <a:t>gives</a:t>
            </a:r>
            <a:r>
              <a:rPr lang="zh-CN" altLang="zh-CN" dirty="0"/>
              <a:t> the best result?</a:t>
            </a:r>
          </a:p>
        </p:txBody>
      </p:sp>
      <p:sp>
        <p:nvSpPr>
          <p:cNvPr id="6" name="Text Placeholder 11">
            <a:extLst>
              <a:ext uri="{FF2B5EF4-FFF2-40B4-BE49-F238E27FC236}">
                <a16:creationId xmlns:a16="http://schemas.microsoft.com/office/drawing/2014/main" id="{6729F720-9B38-6D99-46B4-A1DBB653643D}"/>
              </a:ext>
            </a:extLst>
          </p:cNvPr>
          <p:cNvSpPr txBox="1">
            <a:spLocks/>
          </p:cNvSpPr>
          <p:nvPr/>
        </p:nvSpPr>
        <p:spPr>
          <a:xfrm>
            <a:off x="495300" y="3747719"/>
            <a:ext cx="8153400" cy="328613"/>
          </a:xfrm>
          <a:prstGeom prst="rect">
            <a:avLst/>
          </a:prstGeom>
        </p:spPr>
        <p:txBody>
          <a:bodyPr vert="horz" lIns="68580" tIns="34290" rIns="68580" bIns="34290" rtlCol="0" anchor="ctr">
            <a:normAutofit/>
          </a:bodyPr>
          <a:lstStyle>
            <a:lvl1pPr marL="0" indent="0" algn="ctr" defTabSz="914400" rtl="0" eaLnBrk="1" latinLnBrk="0" hangingPunct="1">
              <a:lnSpc>
                <a:spcPct val="100000"/>
              </a:lnSpc>
              <a:spcBef>
                <a:spcPts val="800"/>
              </a:spcBef>
              <a:spcAft>
                <a:spcPts val="800"/>
              </a:spcAft>
              <a:buClr>
                <a:schemeClr val="tx1"/>
              </a:buClr>
              <a:buSzPct val="85000"/>
              <a:buFont typeface="Wingdings" charset="2"/>
              <a:buNone/>
              <a:defRPr sz="2800" kern="1200">
                <a:solidFill>
                  <a:schemeClr val="tx1"/>
                </a:solidFill>
                <a:latin typeface="+mn-lt"/>
                <a:ea typeface="+mn-ea"/>
                <a:cs typeface="+mn-cs"/>
              </a:defRPr>
            </a:lvl1pPr>
            <a:lvl2pPr marL="685800" indent="-228600" algn="ctr" defTabSz="914400" rtl="0" eaLnBrk="1" latinLnBrk="0" hangingPunct="1">
              <a:lnSpc>
                <a:spcPct val="100000"/>
              </a:lnSpc>
              <a:spcBef>
                <a:spcPts val="800"/>
              </a:spcBef>
              <a:spcAft>
                <a:spcPts val="800"/>
              </a:spcAft>
              <a:buClr>
                <a:schemeClr val="tx1"/>
              </a:buClr>
              <a:buSzPct val="85000"/>
              <a:buFont typeface="Wingdings" charset="2"/>
              <a:buChar char="§"/>
              <a:defRPr sz="2000" kern="1200">
                <a:solidFill>
                  <a:schemeClr val="tx1"/>
                </a:solidFill>
                <a:latin typeface="+mn-lt"/>
                <a:ea typeface="+mn-ea"/>
                <a:cs typeface="+mn-cs"/>
              </a:defRPr>
            </a:lvl2pPr>
            <a:lvl3pPr marL="1143000" indent="-228600" algn="ctr" defTabSz="914400" rtl="0" eaLnBrk="1" latinLnBrk="0" hangingPunct="1">
              <a:lnSpc>
                <a:spcPct val="100000"/>
              </a:lnSpc>
              <a:spcBef>
                <a:spcPts val="800"/>
              </a:spcBef>
              <a:spcAft>
                <a:spcPts val="800"/>
              </a:spcAft>
              <a:buClr>
                <a:schemeClr val="tx1"/>
              </a:buClr>
              <a:buSzPct val="85000"/>
              <a:buFont typeface="Wingdings" charset="2"/>
              <a:buChar char="§"/>
              <a:defRPr sz="1800" kern="1200">
                <a:solidFill>
                  <a:schemeClr val="tx1"/>
                </a:solidFill>
                <a:latin typeface="+mn-lt"/>
                <a:ea typeface="+mn-ea"/>
                <a:cs typeface="+mn-cs"/>
              </a:defRPr>
            </a:lvl3pPr>
            <a:lvl4pPr marL="1600200" indent="-228600" algn="ctr" defTabSz="914400" rtl="0" eaLnBrk="1" latinLnBrk="0" hangingPunct="1">
              <a:lnSpc>
                <a:spcPct val="100000"/>
              </a:lnSpc>
              <a:spcBef>
                <a:spcPts val="800"/>
              </a:spcBef>
              <a:spcAft>
                <a:spcPts val="800"/>
              </a:spcAft>
              <a:buClr>
                <a:schemeClr val="tx1"/>
              </a:buClr>
              <a:buSzPct val="85000"/>
              <a:buFont typeface="Wingdings" charset="2"/>
              <a:buChar char="§"/>
              <a:defRPr sz="1600" kern="1200">
                <a:solidFill>
                  <a:schemeClr val="tx1"/>
                </a:solidFill>
                <a:latin typeface="+mn-lt"/>
                <a:ea typeface="+mn-ea"/>
                <a:cs typeface="+mn-cs"/>
              </a:defRPr>
            </a:lvl4pPr>
            <a:lvl5pPr marL="2057400" indent="-228600" algn="ctr" defTabSz="914400" rtl="0" eaLnBrk="1" latinLnBrk="0" hangingPunct="1">
              <a:lnSpc>
                <a:spcPct val="100000"/>
              </a:lnSpc>
              <a:spcBef>
                <a:spcPts val="800"/>
              </a:spcBef>
              <a:spcAft>
                <a:spcPts val="800"/>
              </a:spcAft>
              <a:buClr>
                <a:schemeClr val="tx1"/>
              </a:buClr>
              <a:buSzPct val="85000"/>
              <a:buFont typeface="Wingdings"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600"/>
              </a:spcBef>
              <a:spcAft>
                <a:spcPts val="600"/>
              </a:spcAft>
              <a:buClr>
                <a:srgbClr val="000000"/>
              </a:buClr>
            </a:pPr>
            <a:r>
              <a:rPr lang="en-US" altLang="zh-CN" sz="1200" dirty="0">
                <a:solidFill>
                  <a:srgbClr val="000000"/>
                </a:solidFill>
                <a:latin typeface="Georgia"/>
              </a:rPr>
              <a:t>*Research performed in reference to existing GitHub projects by </a:t>
            </a:r>
            <a:r>
              <a:rPr lang="en-US" altLang="zh-CN" sz="1200" dirty="0">
                <a:solidFill>
                  <a:srgbClr val="000000"/>
                </a:solidFill>
                <a:latin typeface="Georgia"/>
                <a:hlinkClick r:id="rId3"/>
              </a:rPr>
              <a:t>Amelia Robles </a:t>
            </a:r>
            <a:r>
              <a:rPr lang="en-US" altLang="zh-CN" sz="1200" dirty="0" err="1">
                <a:solidFill>
                  <a:srgbClr val="000000"/>
                </a:solidFill>
                <a:latin typeface="Georgia"/>
                <a:hlinkClick r:id="rId3"/>
              </a:rPr>
              <a:t>Delgaro</a:t>
            </a:r>
            <a:r>
              <a:rPr lang="en-US" altLang="zh-CN" sz="1200" dirty="0">
                <a:solidFill>
                  <a:srgbClr val="000000"/>
                </a:solidFill>
                <a:latin typeface="Georgia"/>
                <a:hlinkClick r:id="rId3"/>
              </a:rPr>
              <a:t> </a:t>
            </a:r>
            <a:r>
              <a:rPr lang="en-US" altLang="zh-CN" sz="1200" dirty="0">
                <a:solidFill>
                  <a:srgbClr val="000000"/>
                </a:solidFill>
                <a:latin typeface="Georgia"/>
              </a:rPr>
              <a:t>and </a:t>
            </a:r>
            <a:r>
              <a:rPr lang="en-US" altLang="zh-CN" sz="1200" dirty="0">
                <a:solidFill>
                  <a:srgbClr val="000000"/>
                </a:solidFill>
                <a:latin typeface="Georgia"/>
                <a:hlinkClick r:id="rId4"/>
              </a:rPr>
              <a:t>Rohan Paul</a:t>
            </a:r>
            <a:endParaRPr lang="zh-CN" altLang="zh-CN" sz="1200" dirty="0">
              <a:solidFill>
                <a:srgbClr val="000000"/>
              </a:solidFill>
              <a:latin typeface="Georgia"/>
            </a:endParaRPr>
          </a:p>
        </p:txBody>
      </p:sp>
      <p:sp>
        <p:nvSpPr>
          <p:cNvPr id="10" name="星形: 四角 9">
            <a:extLst>
              <a:ext uri="{FF2B5EF4-FFF2-40B4-BE49-F238E27FC236}">
                <a16:creationId xmlns:a16="http://schemas.microsoft.com/office/drawing/2014/main" id="{BDFE6C62-84A9-F26C-0537-533544F5C84D}"/>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92631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96"/>
        <p:cNvGrpSpPr/>
        <p:nvPr/>
      </p:nvGrpSpPr>
      <p:grpSpPr>
        <a:xfrm>
          <a:off x="0" y="0"/>
          <a:ext cx="0" cy="0"/>
          <a:chOff x="0" y="0"/>
          <a:chExt cx="0" cy="0"/>
        </a:xfrm>
      </p:grpSpPr>
      <p:sp>
        <p:nvSpPr>
          <p:cNvPr id="5097" name="Google Shape;5097;p30"/>
          <p:cNvSpPr txBox="1">
            <a:spLocks noGrp="1"/>
          </p:cNvSpPr>
          <p:nvPr>
            <p:ph type="title" idx="429496729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PCA</a:t>
            </a:r>
            <a:endParaRPr/>
          </a:p>
        </p:txBody>
      </p:sp>
      <p:pic>
        <p:nvPicPr>
          <p:cNvPr id="5098" name="Google Shape;5098;p30"/>
          <p:cNvPicPr preferRelativeResize="0"/>
          <p:nvPr/>
        </p:nvPicPr>
        <p:blipFill>
          <a:blip r:embed="rId3">
            <a:alphaModFix/>
          </a:blip>
          <a:stretch>
            <a:fillRect/>
          </a:stretch>
        </p:blipFill>
        <p:spPr>
          <a:xfrm>
            <a:off x="1125788" y="1103625"/>
            <a:ext cx="6892419" cy="38209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02"/>
        <p:cNvGrpSpPr/>
        <p:nvPr/>
      </p:nvGrpSpPr>
      <p:grpSpPr>
        <a:xfrm>
          <a:off x="0" y="0"/>
          <a:ext cx="0" cy="0"/>
          <a:chOff x="0" y="0"/>
          <a:chExt cx="0" cy="0"/>
        </a:xfrm>
      </p:grpSpPr>
      <p:sp>
        <p:nvSpPr>
          <p:cNvPr id="5103" name="Google Shape;5103;p31"/>
          <p:cNvSpPr txBox="1">
            <a:spLocks noGrp="1"/>
          </p:cNvSpPr>
          <p:nvPr>
            <p:ph type="title" idx="4294967295"/>
          </p:nvPr>
        </p:nvSpPr>
        <p:spPr>
          <a:xfrm>
            <a:off x="719975" y="535000"/>
            <a:ext cx="83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PC1</a:t>
            </a:r>
            <a:endParaRPr/>
          </a:p>
        </p:txBody>
      </p:sp>
      <p:sp>
        <p:nvSpPr>
          <p:cNvPr id="5104" name="Google Shape;5104;p31"/>
          <p:cNvSpPr txBox="1">
            <a:spLocks noGrp="1"/>
          </p:cNvSpPr>
          <p:nvPr>
            <p:ph type="title" idx="4294967295"/>
          </p:nvPr>
        </p:nvSpPr>
        <p:spPr>
          <a:xfrm>
            <a:off x="719975" y="1968425"/>
            <a:ext cx="9141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PC4</a:t>
            </a:r>
            <a:endParaRPr/>
          </a:p>
        </p:txBody>
      </p:sp>
      <p:sp>
        <p:nvSpPr>
          <p:cNvPr id="5105" name="Google Shape;5105;p31"/>
          <p:cNvSpPr txBox="1">
            <a:spLocks noGrp="1"/>
          </p:cNvSpPr>
          <p:nvPr>
            <p:ph type="title" idx="4294967295"/>
          </p:nvPr>
        </p:nvSpPr>
        <p:spPr>
          <a:xfrm>
            <a:off x="3419250" y="535000"/>
            <a:ext cx="9939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PC2</a:t>
            </a:r>
            <a:endParaRPr/>
          </a:p>
        </p:txBody>
      </p:sp>
      <p:sp>
        <p:nvSpPr>
          <p:cNvPr id="5106" name="Google Shape;5106;p31"/>
          <p:cNvSpPr txBox="1">
            <a:spLocks noGrp="1"/>
          </p:cNvSpPr>
          <p:nvPr>
            <p:ph type="title" idx="4294967295"/>
          </p:nvPr>
        </p:nvSpPr>
        <p:spPr>
          <a:xfrm>
            <a:off x="3419250" y="1968425"/>
            <a:ext cx="12321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PC5</a:t>
            </a:r>
            <a:endParaRPr/>
          </a:p>
        </p:txBody>
      </p:sp>
      <p:sp>
        <p:nvSpPr>
          <p:cNvPr id="5107" name="Google Shape;5107;p31"/>
          <p:cNvSpPr txBox="1">
            <a:spLocks noGrp="1"/>
          </p:cNvSpPr>
          <p:nvPr>
            <p:ph type="title" idx="4294967295"/>
          </p:nvPr>
        </p:nvSpPr>
        <p:spPr>
          <a:xfrm>
            <a:off x="6118525" y="535000"/>
            <a:ext cx="11442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PC3</a:t>
            </a:r>
            <a:endParaRPr/>
          </a:p>
        </p:txBody>
      </p:sp>
      <p:sp>
        <p:nvSpPr>
          <p:cNvPr id="5108" name="Google Shape;5108;p31"/>
          <p:cNvSpPr txBox="1">
            <a:spLocks noGrp="1"/>
          </p:cNvSpPr>
          <p:nvPr>
            <p:ph type="title" idx="4294967295"/>
          </p:nvPr>
        </p:nvSpPr>
        <p:spPr>
          <a:xfrm>
            <a:off x="6118525" y="1968425"/>
            <a:ext cx="9141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PC6</a:t>
            </a:r>
            <a:endParaRPr/>
          </a:p>
        </p:txBody>
      </p:sp>
      <p:sp>
        <p:nvSpPr>
          <p:cNvPr id="5109" name="Google Shape;5109;p31"/>
          <p:cNvSpPr txBox="1">
            <a:spLocks noGrp="1"/>
          </p:cNvSpPr>
          <p:nvPr>
            <p:ph type="subTitle" idx="4294967295"/>
          </p:nvPr>
        </p:nvSpPr>
        <p:spPr>
          <a:xfrm>
            <a:off x="719975" y="982600"/>
            <a:ext cx="2589900" cy="6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a:t>Overall resistance level</a:t>
            </a:r>
            <a:endParaRPr sz="1400"/>
          </a:p>
        </p:txBody>
      </p:sp>
      <p:sp>
        <p:nvSpPr>
          <p:cNvPr id="5110" name="Google Shape;5110;p31"/>
          <p:cNvSpPr txBox="1">
            <a:spLocks noGrp="1"/>
          </p:cNvSpPr>
          <p:nvPr>
            <p:ph type="subTitle" idx="4294967295"/>
          </p:nvPr>
        </p:nvSpPr>
        <p:spPr>
          <a:xfrm>
            <a:off x="3419250" y="982600"/>
            <a:ext cx="2589900" cy="6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200"/>
              <a:t>Cefuroxime and piperacillin/tazobactam vs aminoglycoside resistance</a:t>
            </a:r>
            <a:endParaRPr sz="1200"/>
          </a:p>
        </p:txBody>
      </p:sp>
      <p:sp>
        <p:nvSpPr>
          <p:cNvPr id="5111" name="Google Shape;5111;p31"/>
          <p:cNvSpPr txBox="1">
            <a:spLocks noGrp="1"/>
          </p:cNvSpPr>
          <p:nvPr>
            <p:ph type="subTitle" idx="4294967295"/>
          </p:nvPr>
        </p:nvSpPr>
        <p:spPr>
          <a:xfrm>
            <a:off x="6118525" y="982600"/>
            <a:ext cx="2305500" cy="6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300"/>
              <a:t>Fluoroquinolone and aminoglycoside vs carbapenem resistance</a:t>
            </a:r>
            <a:endParaRPr sz="1300"/>
          </a:p>
        </p:txBody>
      </p:sp>
      <p:sp>
        <p:nvSpPr>
          <p:cNvPr id="5112" name="Google Shape;5112;p31"/>
          <p:cNvSpPr txBox="1">
            <a:spLocks noGrp="1"/>
          </p:cNvSpPr>
          <p:nvPr>
            <p:ph type="subTitle" idx="4294967295"/>
          </p:nvPr>
        </p:nvSpPr>
        <p:spPr>
          <a:xfrm>
            <a:off x="719975" y="2416075"/>
            <a:ext cx="2305500" cy="6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300"/>
              <a:t>Aminoglycoside vs cephalosporin resistance</a:t>
            </a:r>
            <a:endParaRPr sz="1300"/>
          </a:p>
        </p:txBody>
      </p:sp>
      <p:sp>
        <p:nvSpPr>
          <p:cNvPr id="5113" name="Google Shape;5113;p31"/>
          <p:cNvSpPr txBox="1">
            <a:spLocks noGrp="1"/>
          </p:cNvSpPr>
          <p:nvPr>
            <p:ph type="subTitle" idx="4294967295"/>
          </p:nvPr>
        </p:nvSpPr>
        <p:spPr>
          <a:xfrm>
            <a:off x="3419250" y="2416075"/>
            <a:ext cx="2305500" cy="6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a:t>Piperacillin/tazobactam vs cefuroxime resistance</a:t>
            </a:r>
            <a:endParaRPr sz="1400"/>
          </a:p>
        </p:txBody>
      </p:sp>
      <p:sp>
        <p:nvSpPr>
          <p:cNvPr id="5114" name="Google Shape;5114;p31"/>
          <p:cNvSpPr txBox="1">
            <a:spLocks noGrp="1"/>
          </p:cNvSpPr>
          <p:nvPr>
            <p:ph type="subTitle" idx="4294967295"/>
          </p:nvPr>
        </p:nvSpPr>
        <p:spPr>
          <a:xfrm>
            <a:off x="6118525" y="2416075"/>
            <a:ext cx="2305500" cy="6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a:t>Amikacin vs gentamicin resistance</a:t>
            </a:r>
            <a:endParaRPr sz="1400"/>
          </a:p>
        </p:txBody>
      </p:sp>
      <p:sp>
        <p:nvSpPr>
          <p:cNvPr id="5115" name="Google Shape;5115;p31"/>
          <p:cNvSpPr txBox="1">
            <a:spLocks noGrp="1"/>
          </p:cNvSpPr>
          <p:nvPr>
            <p:ph type="title" idx="4294967295"/>
          </p:nvPr>
        </p:nvSpPr>
        <p:spPr>
          <a:xfrm>
            <a:off x="3419250" y="3296200"/>
            <a:ext cx="9141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PC7</a:t>
            </a:r>
            <a:endParaRPr/>
          </a:p>
        </p:txBody>
      </p:sp>
      <p:sp>
        <p:nvSpPr>
          <p:cNvPr id="5116" name="Google Shape;5116;p31"/>
          <p:cNvSpPr txBox="1">
            <a:spLocks noGrp="1"/>
          </p:cNvSpPr>
          <p:nvPr>
            <p:ph type="subTitle" idx="4294967295"/>
          </p:nvPr>
        </p:nvSpPr>
        <p:spPr>
          <a:xfrm>
            <a:off x="3419250" y="3743900"/>
            <a:ext cx="2305500" cy="63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1400"/>
              <a:t>Fluoroquinolone vs cephalosporin resistance</a:t>
            </a:r>
            <a:endParaRPr sz="14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20"/>
        <p:cNvGrpSpPr/>
        <p:nvPr/>
      </p:nvGrpSpPr>
      <p:grpSpPr>
        <a:xfrm>
          <a:off x="0" y="0"/>
          <a:ext cx="0" cy="0"/>
          <a:chOff x="0" y="0"/>
          <a:chExt cx="0" cy="0"/>
        </a:xfrm>
      </p:grpSpPr>
      <p:sp>
        <p:nvSpPr>
          <p:cNvPr id="5121" name="Google Shape;5121;p32"/>
          <p:cNvSpPr txBox="1">
            <a:spLocks noGrp="1"/>
          </p:cNvSpPr>
          <p:nvPr>
            <p:ph type="title" idx="429496729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Selecting the Number of Clusters</a:t>
            </a:r>
            <a:endParaRPr/>
          </a:p>
        </p:txBody>
      </p:sp>
      <p:pic>
        <p:nvPicPr>
          <p:cNvPr id="5122" name="Google Shape;5122;p32"/>
          <p:cNvPicPr preferRelativeResize="0"/>
          <p:nvPr/>
        </p:nvPicPr>
        <p:blipFill>
          <a:blip r:embed="rId3">
            <a:alphaModFix/>
          </a:blip>
          <a:stretch>
            <a:fillRect/>
          </a:stretch>
        </p:blipFill>
        <p:spPr>
          <a:xfrm>
            <a:off x="316175" y="1283350"/>
            <a:ext cx="8511651" cy="31783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126"/>
        <p:cNvGrpSpPr/>
        <p:nvPr/>
      </p:nvGrpSpPr>
      <p:grpSpPr>
        <a:xfrm>
          <a:off x="0" y="0"/>
          <a:ext cx="0" cy="0"/>
          <a:chOff x="0" y="0"/>
          <a:chExt cx="0" cy="0"/>
        </a:xfrm>
      </p:grpSpPr>
      <p:sp>
        <p:nvSpPr>
          <p:cNvPr id="5127" name="Google Shape;5127;p33"/>
          <p:cNvSpPr txBox="1">
            <a:spLocks noGrp="1"/>
          </p:cNvSpPr>
          <p:nvPr>
            <p:ph type="title" idx="429496729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Results</a:t>
            </a:r>
            <a:endParaRPr/>
          </a:p>
        </p:txBody>
      </p:sp>
      <p:pic>
        <p:nvPicPr>
          <p:cNvPr id="5128" name="Google Shape;5128;p33"/>
          <p:cNvPicPr preferRelativeResize="0"/>
          <p:nvPr/>
        </p:nvPicPr>
        <p:blipFill>
          <a:blip r:embed="rId3">
            <a:alphaModFix/>
          </a:blip>
          <a:stretch>
            <a:fillRect/>
          </a:stretch>
        </p:blipFill>
        <p:spPr>
          <a:xfrm>
            <a:off x="955963" y="1130200"/>
            <a:ext cx="7232076" cy="3936000"/>
          </a:xfrm>
          <a:prstGeom prst="rect">
            <a:avLst/>
          </a:prstGeom>
          <a:noFill/>
          <a:ln>
            <a:noFill/>
          </a:ln>
        </p:spPr>
      </p:pic>
      <p:sp>
        <p:nvSpPr>
          <p:cNvPr id="5129" name="Google Shape;5129;p33"/>
          <p:cNvSpPr txBox="1">
            <a:spLocks noGrp="1"/>
          </p:cNvSpPr>
          <p:nvPr>
            <p:ph type="subTitle" idx="4294967295"/>
          </p:nvPr>
        </p:nvSpPr>
        <p:spPr>
          <a:xfrm>
            <a:off x="3740625" y="4710775"/>
            <a:ext cx="2305500" cy="27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PC1</a:t>
            </a:r>
            <a:endParaRPr sz="1300"/>
          </a:p>
        </p:txBody>
      </p:sp>
      <p:sp>
        <p:nvSpPr>
          <p:cNvPr id="5130" name="Google Shape;5130;p33"/>
          <p:cNvSpPr txBox="1">
            <a:spLocks noGrp="1"/>
          </p:cNvSpPr>
          <p:nvPr>
            <p:ph type="subTitle" idx="4294967295"/>
          </p:nvPr>
        </p:nvSpPr>
        <p:spPr>
          <a:xfrm rot="-5402237">
            <a:off x="-215555" y="2898732"/>
            <a:ext cx="2305500" cy="270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sz="1300"/>
              <a:t>PC2</a:t>
            </a:r>
            <a:endParaRPr sz="13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34"/>
        <p:cNvGrpSpPr/>
        <p:nvPr/>
      </p:nvGrpSpPr>
      <p:grpSpPr>
        <a:xfrm>
          <a:off x="0" y="0"/>
          <a:ext cx="0" cy="0"/>
          <a:chOff x="0" y="0"/>
          <a:chExt cx="0" cy="0"/>
        </a:xfrm>
      </p:grpSpPr>
      <p:pic>
        <p:nvPicPr>
          <p:cNvPr id="5135" name="Google Shape;5135;p34"/>
          <p:cNvPicPr preferRelativeResize="0"/>
          <p:nvPr/>
        </p:nvPicPr>
        <p:blipFill>
          <a:blip r:embed="rId3">
            <a:alphaModFix/>
          </a:blip>
          <a:stretch>
            <a:fillRect/>
          </a:stretch>
        </p:blipFill>
        <p:spPr>
          <a:xfrm>
            <a:off x="1153725" y="1084200"/>
            <a:ext cx="7141350" cy="3844325"/>
          </a:xfrm>
          <a:prstGeom prst="rect">
            <a:avLst/>
          </a:prstGeom>
          <a:noFill/>
          <a:ln>
            <a:noFill/>
          </a:ln>
        </p:spPr>
      </p:pic>
      <p:sp>
        <p:nvSpPr>
          <p:cNvPr id="5136" name="Google Shape;5136;p34"/>
          <p:cNvSpPr txBox="1">
            <a:spLocks noGrp="1"/>
          </p:cNvSpPr>
          <p:nvPr>
            <p:ph type="title" idx="4294967295"/>
          </p:nvPr>
        </p:nvSpPr>
        <p:spPr>
          <a:xfrm>
            <a:off x="872400" y="440900"/>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Results</a:t>
            </a:r>
            <a:endParaRPr/>
          </a:p>
        </p:txBody>
      </p:sp>
      <p:sp>
        <p:nvSpPr>
          <p:cNvPr id="5137" name="Google Shape;5137;p34"/>
          <p:cNvSpPr/>
          <p:nvPr/>
        </p:nvSpPr>
        <p:spPr>
          <a:xfrm>
            <a:off x="1468075" y="4256325"/>
            <a:ext cx="887100" cy="352200"/>
          </a:xfrm>
          <a:prstGeom prst="rect">
            <a:avLst/>
          </a:prstGeom>
          <a:no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FF"/>
              </a:solidFill>
              <a:latin typeface="Cambay"/>
              <a:ea typeface="Cambay"/>
              <a:cs typeface="Cambay"/>
              <a:sym typeface="Cambay"/>
            </a:endParaRPr>
          </a:p>
        </p:txBody>
      </p:sp>
      <p:sp>
        <p:nvSpPr>
          <p:cNvPr id="5138" name="Google Shape;5138;p34"/>
          <p:cNvSpPr/>
          <p:nvPr/>
        </p:nvSpPr>
        <p:spPr>
          <a:xfrm>
            <a:off x="1468075" y="2169675"/>
            <a:ext cx="887100" cy="352200"/>
          </a:xfrm>
          <a:prstGeom prst="rect">
            <a:avLst/>
          </a:prstGeom>
          <a:no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FF"/>
              </a:solidFill>
              <a:latin typeface="Cambay"/>
              <a:ea typeface="Cambay"/>
              <a:cs typeface="Cambay"/>
              <a:sym typeface="Cambay"/>
            </a:endParaRPr>
          </a:p>
        </p:txBody>
      </p:sp>
      <p:sp>
        <p:nvSpPr>
          <p:cNvPr id="5139" name="Google Shape;5139;p34"/>
          <p:cNvSpPr/>
          <p:nvPr/>
        </p:nvSpPr>
        <p:spPr>
          <a:xfrm>
            <a:off x="1468075" y="3357100"/>
            <a:ext cx="887100" cy="352200"/>
          </a:xfrm>
          <a:prstGeom prst="rect">
            <a:avLst/>
          </a:prstGeom>
          <a:noFill/>
          <a:ln w="9525" cap="flat" cmpd="sng">
            <a:solidFill>
              <a:srgbClr val="FF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FF"/>
              </a:solidFill>
              <a:latin typeface="Cambay"/>
              <a:ea typeface="Cambay"/>
              <a:cs typeface="Cambay"/>
              <a:sym typeface="Cambay"/>
            </a:endParaRPr>
          </a:p>
        </p:txBody>
      </p:sp>
      <p:sp>
        <p:nvSpPr>
          <p:cNvPr id="5140" name="Google Shape;5140;p34"/>
          <p:cNvSpPr/>
          <p:nvPr/>
        </p:nvSpPr>
        <p:spPr>
          <a:xfrm>
            <a:off x="2306900" y="3959125"/>
            <a:ext cx="887100" cy="352200"/>
          </a:xfrm>
          <a:prstGeom prst="rect">
            <a:avLst/>
          </a:prstGeom>
          <a:no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FF"/>
              </a:solidFill>
              <a:latin typeface="Cambay"/>
              <a:ea typeface="Cambay"/>
              <a:cs typeface="Cambay"/>
              <a:sym typeface="Cambay"/>
            </a:endParaRPr>
          </a:p>
        </p:txBody>
      </p:sp>
      <p:sp>
        <p:nvSpPr>
          <p:cNvPr id="5141" name="Google Shape;5141;p34"/>
          <p:cNvSpPr/>
          <p:nvPr/>
        </p:nvSpPr>
        <p:spPr>
          <a:xfrm>
            <a:off x="2306900" y="2458863"/>
            <a:ext cx="887100" cy="352200"/>
          </a:xfrm>
          <a:prstGeom prst="rect">
            <a:avLst/>
          </a:prstGeom>
          <a:no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00FF"/>
              </a:solidFill>
              <a:latin typeface="Cambay"/>
              <a:ea typeface="Cambay"/>
              <a:cs typeface="Cambay"/>
              <a:sym typeface="Cambay"/>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45"/>
        <p:cNvGrpSpPr/>
        <p:nvPr/>
      </p:nvGrpSpPr>
      <p:grpSpPr>
        <a:xfrm>
          <a:off x="0" y="0"/>
          <a:ext cx="0" cy="0"/>
          <a:chOff x="0" y="0"/>
          <a:chExt cx="0" cy="0"/>
        </a:xfrm>
      </p:grpSpPr>
      <p:sp>
        <p:nvSpPr>
          <p:cNvPr id="5146" name="Google Shape;5146;p3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Anomaly Detection</a:t>
            </a:r>
            <a:endParaRPr/>
          </a:p>
        </p:txBody>
      </p:sp>
      <p:sp>
        <p:nvSpPr>
          <p:cNvPr id="5147" name="Google Shape;5147;p35"/>
          <p:cNvSpPr txBox="1">
            <a:spLocks noGrp="1"/>
          </p:cNvSpPr>
          <p:nvPr>
            <p:ph type="subTitle" idx="1"/>
          </p:nvPr>
        </p:nvSpPr>
        <p:spPr>
          <a:xfrm>
            <a:off x="720025" y="2095650"/>
            <a:ext cx="2305500" cy="19092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CA" sz="2000" i="1"/>
              <a:t>562.141438</a:t>
            </a:r>
            <a:endParaRPr sz="2000" i="1"/>
          </a:p>
          <a:p>
            <a:pPr marL="0" lvl="0" indent="0" algn="ctr" rtl="0">
              <a:lnSpc>
                <a:spcPct val="150000"/>
              </a:lnSpc>
              <a:spcBef>
                <a:spcPts val="0"/>
              </a:spcBef>
              <a:spcAft>
                <a:spcPts val="0"/>
              </a:spcAft>
              <a:buNone/>
            </a:pPr>
            <a:r>
              <a:rPr lang="en-CA" sz="2000" i="1"/>
              <a:t>562.142041</a:t>
            </a:r>
            <a:endParaRPr sz="2000" i="1"/>
          </a:p>
          <a:p>
            <a:pPr marL="0" lvl="0" indent="0" algn="ctr" rtl="0">
              <a:lnSpc>
                <a:spcPct val="150000"/>
              </a:lnSpc>
              <a:spcBef>
                <a:spcPts val="0"/>
              </a:spcBef>
              <a:spcAft>
                <a:spcPts val="0"/>
              </a:spcAft>
              <a:buNone/>
            </a:pPr>
            <a:r>
              <a:rPr lang="en-CA" sz="2000" i="1"/>
              <a:t>562.143115</a:t>
            </a:r>
            <a:endParaRPr sz="2000" i="1"/>
          </a:p>
          <a:p>
            <a:pPr marL="0" lvl="0" indent="0" algn="ctr" rtl="0">
              <a:lnSpc>
                <a:spcPct val="150000"/>
              </a:lnSpc>
              <a:spcBef>
                <a:spcPts val="0"/>
              </a:spcBef>
              <a:spcAft>
                <a:spcPts val="0"/>
              </a:spcAft>
              <a:buNone/>
            </a:pPr>
            <a:r>
              <a:rPr lang="en-CA" sz="2000" i="1"/>
              <a:t>562.144648</a:t>
            </a:r>
            <a:endParaRPr sz="2000" i="1"/>
          </a:p>
          <a:p>
            <a:pPr marL="0" lvl="0" indent="0" algn="ctr" rtl="0">
              <a:lnSpc>
                <a:spcPct val="150000"/>
              </a:lnSpc>
              <a:spcBef>
                <a:spcPts val="0"/>
              </a:spcBef>
              <a:spcAft>
                <a:spcPts val="0"/>
              </a:spcAft>
              <a:buNone/>
            </a:pPr>
            <a:r>
              <a:rPr lang="en-CA" sz="2000" i="1"/>
              <a:t>562.2292</a:t>
            </a:r>
            <a:endParaRPr sz="2000" i="1"/>
          </a:p>
        </p:txBody>
      </p:sp>
      <p:sp>
        <p:nvSpPr>
          <p:cNvPr id="5148" name="Google Shape;5148;p35"/>
          <p:cNvSpPr txBox="1">
            <a:spLocks noGrp="1"/>
          </p:cNvSpPr>
          <p:nvPr>
            <p:ph type="subTitle" idx="2"/>
          </p:nvPr>
        </p:nvSpPr>
        <p:spPr>
          <a:xfrm>
            <a:off x="3419243" y="2095650"/>
            <a:ext cx="2305500" cy="19092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CA" sz="2000" i="1"/>
              <a:t>562.2347</a:t>
            </a:r>
            <a:endParaRPr sz="2000" i="1"/>
          </a:p>
          <a:p>
            <a:pPr marL="0" lvl="0" indent="0" algn="ctr" rtl="0">
              <a:lnSpc>
                <a:spcPct val="150000"/>
              </a:lnSpc>
              <a:spcBef>
                <a:spcPts val="0"/>
              </a:spcBef>
              <a:spcAft>
                <a:spcPts val="0"/>
              </a:spcAft>
              <a:buNone/>
            </a:pPr>
            <a:r>
              <a:rPr lang="en-CA" sz="2000" i="1"/>
              <a:t>562.23494</a:t>
            </a:r>
            <a:endParaRPr sz="2000" i="1"/>
          </a:p>
          <a:p>
            <a:pPr marL="0" lvl="0" indent="0" algn="ctr" rtl="0">
              <a:lnSpc>
                <a:spcPct val="150000"/>
              </a:lnSpc>
              <a:spcBef>
                <a:spcPts val="0"/>
              </a:spcBef>
              <a:spcAft>
                <a:spcPts val="0"/>
              </a:spcAft>
              <a:buNone/>
            </a:pPr>
            <a:r>
              <a:rPr lang="en-CA" sz="2000" i="1"/>
              <a:t>562.52554</a:t>
            </a:r>
            <a:endParaRPr sz="2000" i="1"/>
          </a:p>
          <a:p>
            <a:pPr marL="0" lvl="0" indent="0" algn="ctr" rtl="0">
              <a:lnSpc>
                <a:spcPct val="150000"/>
              </a:lnSpc>
              <a:spcBef>
                <a:spcPts val="0"/>
              </a:spcBef>
              <a:spcAft>
                <a:spcPts val="0"/>
              </a:spcAft>
              <a:buNone/>
            </a:pPr>
            <a:r>
              <a:rPr lang="en-CA" sz="2000" i="1"/>
              <a:t>562.52593</a:t>
            </a:r>
            <a:endParaRPr sz="2000" i="1"/>
          </a:p>
          <a:p>
            <a:pPr marL="0" lvl="0" indent="0" algn="ctr" rtl="0">
              <a:lnSpc>
                <a:spcPct val="150000"/>
              </a:lnSpc>
              <a:spcBef>
                <a:spcPts val="0"/>
              </a:spcBef>
              <a:spcAft>
                <a:spcPts val="0"/>
              </a:spcAft>
              <a:buNone/>
            </a:pPr>
            <a:r>
              <a:rPr lang="en-CA" sz="2000" i="1"/>
              <a:t>562.52595</a:t>
            </a:r>
            <a:endParaRPr sz="2000" i="1"/>
          </a:p>
        </p:txBody>
      </p:sp>
      <p:sp>
        <p:nvSpPr>
          <p:cNvPr id="5149" name="Google Shape;5149;p35"/>
          <p:cNvSpPr txBox="1">
            <a:spLocks noGrp="1"/>
          </p:cNvSpPr>
          <p:nvPr>
            <p:ph type="subTitle" idx="3"/>
          </p:nvPr>
        </p:nvSpPr>
        <p:spPr>
          <a:xfrm>
            <a:off x="6118469" y="2095650"/>
            <a:ext cx="2305500" cy="19092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CA" sz="2000" i="1"/>
              <a:t>562.52608</a:t>
            </a:r>
            <a:endParaRPr sz="2000" i="1"/>
          </a:p>
          <a:p>
            <a:pPr marL="0" lvl="0" indent="0" algn="ctr" rtl="0">
              <a:lnSpc>
                <a:spcPct val="150000"/>
              </a:lnSpc>
              <a:spcBef>
                <a:spcPts val="0"/>
              </a:spcBef>
              <a:spcAft>
                <a:spcPts val="0"/>
              </a:spcAft>
              <a:buNone/>
            </a:pPr>
            <a:r>
              <a:rPr lang="en-CA" sz="2000" i="1"/>
              <a:t>562.52611</a:t>
            </a:r>
            <a:endParaRPr sz="2000" i="1"/>
          </a:p>
          <a:p>
            <a:pPr marL="0" lvl="0" indent="0" algn="ctr" rtl="0">
              <a:lnSpc>
                <a:spcPct val="150000"/>
              </a:lnSpc>
              <a:spcBef>
                <a:spcPts val="0"/>
              </a:spcBef>
              <a:spcAft>
                <a:spcPts val="0"/>
              </a:spcAft>
              <a:buNone/>
            </a:pPr>
            <a:r>
              <a:rPr lang="en-CA" sz="2000" i="1"/>
              <a:t>562.52619</a:t>
            </a:r>
            <a:endParaRPr sz="2000" i="1"/>
          </a:p>
          <a:p>
            <a:pPr marL="0" lvl="0" indent="0" algn="ctr" rtl="0">
              <a:lnSpc>
                <a:spcPct val="150000"/>
              </a:lnSpc>
              <a:spcBef>
                <a:spcPts val="0"/>
              </a:spcBef>
              <a:spcAft>
                <a:spcPts val="0"/>
              </a:spcAft>
              <a:buNone/>
            </a:pPr>
            <a:r>
              <a:rPr lang="en-CA" sz="2000" i="1"/>
              <a:t>562.52629</a:t>
            </a:r>
            <a:endParaRPr sz="2000" i="1"/>
          </a:p>
          <a:p>
            <a:pPr marL="0" lvl="0" indent="0" algn="ctr" rtl="0">
              <a:lnSpc>
                <a:spcPct val="150000"/>
              </a:lnSpc>
              <a:spcBef>
                <a:spcPts val="0"/>
              </a:spcBef>
              <a:spcAft>
                <a:spcPts val="0"/>
              </a:spcAft>
              <a:buNone/>
            </a:pPr>
            <a:r>
              <a:rPr lang="en-CA" sz="2000" i="1"/>
              <a:t>562.97811</a:t>
            </a:r>
            <a:endParaRPr sz="2000" i="1"/>
          </a:p>
        </p:txBody>
      </p:sp>
      <p:sp>
        <p:nvSpPr>
          <p:cNvPr id="5150" name="Google Shape;5150;p35"/>
          <p:cNvSpPr txBox="1">
            <a:spLocks noGrp="1"/>
          </p:cNvSpPr>
          <p:nvPr>
            <p:ph type="subTitle" idx="4"/>
          </p:nvPr>
        </p:nvSpPr>
        <p:spPr>
          <a:xfrm>
            <a:off x="1665900" y="1207625"/>
            <a:ext cx="5812200" cy="52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CA" b="0"/>
              <a:t>The model found these strain IDs to have a low probability of belonging to any cluster.</a:t>
            </a:r>
            <a:endParaRPr b="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154"/>
        <p:cNvGrpSpPr/>
        <p:nvPr/>
      </p:nvGrpSpPr>
      <p:grpSpPr>
        <a:xfrm>
          <a:off x="0" y="0"/>
          <a:ext cx="0" cy="0"/>
          <a:chOff x="0" y="0"/>
          <a:chExt cx="0" cy="0"/>
        </a:xfrm>
      </p:grpSpPr>
      <p:sp>
        <p:nvSpPr>
          <p:cNvPr id="5155" name="Google Shape;5155;p36"/>
          <p:cNvSpPr txBox="1">
            <a:spLocks noGrp="1"/>
          </p:cNvSpPr>
          <p:nvPr>
            <p:ph type="subTitle" idx="4294967295"/>
          </p:nvPr>
        </p:nvSpPr>
        <p:spPr>
          <a:xfrm>
            <a:off x="2984550" y="1861950"/>
            <a:ext cx="4123500" cy="1909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CA" sz="2000"/>
              <a:t>Determining resistance profiles (11 total profiles)</a:t>
            </a:r>
            <a:endParaRPr sz="2000"/>
          </a:p>
          <a:p>
            <a:pPr marL="0" lvl="0" indent="0" algn="l" rtl="0">
              <a:spcBef>
                <a:spcPts val="0"/>
              </a:spcBef>
              <a:spcAft>
                <a:spcPts val="0"/>
              </a:spcAft>
              <a:buNone/>
            </a:pPr>
            <a:endParaRPr sz="2000"/>
          </a:p>
          <a:p>
            <a:pPr marL="457200" lvl="0" indent="-355600" algn="l" rtl="0">
              <a:spcBef>
                <a:spcPts val="0"/>
              </a:spcBef>
              <a:spcAft>
                <a:spcPts val="0"/>
              </a:spcAft>
              <a:buSzPts val="2000"/>
              <a:buChar char="●"/>
            </a:pPr>
            <a:r>
              <a:rPr lang="en-CA" sz="2000"/>
              <a:t>Anomaly detection (15 out of &gt;6000 strains flagged)</a:t>
            </a:r>
            <a:endParaRPr sz="2000"/>
          </a:p>
        </p:txBody>
      </p:sp>
      <p:sp>
        <p:nvSpPr>
          <p:cNvPr id="5156" name="Google Shape;5156;p36"/>
          <p:cNvSpPr txBox="1">
            <a:spLocks noGrp="1"/>
          </p:cNvSpPr>
          <p:nvPr>
            <p:ph type="title"/>
          </p:nvPr>
        </p:nvSpPr>
        <p:spPr>
          <a:xfrm>
            <a:off x="2643650" y="1077450"/>
            <a:ext cx="6333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400"/>
              <a:t>The GermMM project was successful in:</a:t>
            </a:r>
            <a:endParaRPr sz="2200"/>
          </a:p>
          <a:p>
            <a:pPr marL="0" lvl="0" indent="0" algn="l" rtl="0">
              <a:spcBef>
                <a:spcPts val="0"/>
              </a:spcBef>
              <a:spcAft>
                <a:spcPts val="0"/>
              </a:spcAft>
              <a:buNone/>
            </a:pPr>
            <a:endParaRPr sz="3000"/>
          </a:p>
        </p:txBody>
      </p:sp>
      <p:sp>
        <p:nvSpPr>
          <p:cNvPr id="5157" name="Google Shape;5157;p36"/>
          <p:cNvSpPr txBox="1">
            <a:spLocks noGrp="1"/>
          </p:cNvSpPr>
          <p:nvPr>
            <p:ph type="subTitle" idx="4294967295"/>
          </p:nvPr>
        </p:nvSpPr>
        <p:spPr>
          <a:xfrm>
            <a:off x="3179200" y="3830000"/>
            <a:ext cx="4123500" cy="473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2000" b="1"/>
              <a:t>Next steps:</a:t>
            </a:r>
            <a:r>
              <a:rPr lang="en-CA" sz="2000"/>
              <a:t> more data!</a:t>
            </a:r>
            <a:endParaRPr sz="20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61"/>
        <p:cNvGrpSpPr/>
        <p:nvPr/>
      </p:nvGrpSpPr>
      <p:grpSpPr>
        <a:xfrm>
          <a:off x="0" y="0"/>
          <a:ext cx="0" cy="0"/>
          <a:chOff x="0" y="0"/>
          <a:chExt cx="0" cy="0"/>
        </a:xfrm>
      </p:grpSpPr>
      <p:sp>
        <p:nvSpPr>
          <p:cNvPr id="5162" name="Google Shape;5162;p37"/>
          <p:cNvSpPr txBox="1">
            <a:spLocks noGrp="1"/>
          </p:cNvSpPr>
          <p:nvPr>
            <p:ph type="ctrTitle"/>
          </p:nvPr>
        </p:nvSpPr>
        <p:spPr>
          <a:xfrm>
            <a:off x="715100" y="1982800"/>
            <a:ext cx="3513600" cy="997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a:t>Thank you!</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66"/>
        <p:cNvGrpSpPr/>
        <p:nvPr/>
      </p:nvGrpSpPr>
      <p:grpSpPr>
        <a:xfrm>
          <a:off x="0" y="0"/>
          <a:ext cx="0" cy="0"/>
          <a:chOff x="0" y="0"/>
          <a:chExt cx="0" cy="0"/>
        </a:xfrm>
      </p:grpSpPr>
      <p:sp>
        <p:nvSpPr>
          <p:cNvPr id="5167" name="Google Shape;5167;p38"/>
          <p:cNvSpPr txBox="1">
            <a:spLocks noGrp="1"/>
          </p:cNvSpPr>
          <p:nvPr>
            <p:ph type="title" idx="429496729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a:t>References</a:t>
            </a:r>
            <a:endParaRPr/>
          </a:p>
        </p:txBody>
      </p:sp>
      <p:sp>
        <p:nvSpPr>
          <p:cNvPr id="5168" name="Google Shape;5168;p38"/>
          <p:cNvSpPr txBox="1">
            <a:spLocks noGrp="1"/>
          </p:cNvSpPr>
          <p:nvPr>
            <p:ph type="body" idx="4294967295"/>
          </p:nvPr>
        </p:nvSpPr>
        <p:spPr>
          <a:xfrm>
            <a:off x="720000" y="918442"/>
            <a:ext cx="7704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dirty="0"/>
              <a:t>1. </a:t>
            </a:r>
            <a:r>
              <a:rPr lang="en-CA" sz="1100" dirty="0">
                <a:solidFill>
                  <a:srgbClr val="000000"/>
                </a:solidFill>
                <a:latin typeface="Arial"/>
                <a:ea typeface="Arial"/>
                <a:cs typeface="Arial"/>
                <a:sym typeface="Arial"/>
              </a:rPr>
              <a:t>Kerek, Á., Szabó, Á., and </a:t>
            </a:r>
            <a:r>
              <a:rPr lang="en-CA" sz="1100" dirty="0" err="1">
                <a:solidFill>
                  <a:srgbClr val="000000"/>
                </a:solidFill>
                <a:latin typeface="Arial"/>
                <a:ea typeface="Arial"/>
                <a:cs typeface="Arial"/>
                <a:sym typeface="Arial"/>
              </a:rPr>
              <a:t>Jerzsele</a:t>
            </a:r>
            <a:r>
              <a:rPr lang="en-CA" sz="1100" dirty="0">
                <a:solidFill>
                  <a:srgbClr val="000000"/>
                </a:solidFill>
                <a:latin typeface="Arial"/>
                <a:ea typeface="Arial"/>
                <a:cs typeface="Arial"/>
                <a:sym typeface="Arial"/>
              </a:rPr>
              <a:t>, Á. (2025). Antimicrobial Susceptibility Profiles of </a:t>
            </a:r>
            <a:r>
              <a:rPr lang="en-CA" sz="1100" i="1" dirty="0">
                <a:solidFill>
                  <a:srgbClr val="000000"/>
                </a:solidFill>
                <a:latin typeface="Arial"/>
                <a:ea typeface="Arial"/>
                <a:cs typeface="Arial"/>
                <a:sym typeface="Arial"/>
              </a:rPr>
              <a:t>Escherichia coli</a:t>
            </a:r>
            <a:r>
              <a:rPr lang="en-CA" sz="1100" dirty="0">
                <a:solidFill>
                  <a:srgbClr val="000000"/>
                </a:solidFill>
                <a:latin typeface="Arial"/>
                <a:ea typeface="Arial"/>
                <a:cs typeface="Arial"/>
                <a:sym typeface="Arial"/>
              </a:rPr>
              <a:t> Isolates from Clinical Cases of Geese in Hungary Between 2022 and 2023. Antibiotics (</a:t>
            </a:r>
            <a:r>
              <a:rPr lang="en-CA" sz="1100" dirty="0" err="1">
                <a:solidFill>
                  <a:srgbClr val="000000"/>
                </a:solidFill>
                <a:latin typeface="Arial"/>
                <a:ea typeface="Arial"/>
                <a:cs typeface="Arial"/>
                <a:sym typeface="Arial"/>
              </a:rPr>
              <a:t>basel</a:t>
            </a:r>
            <a:r>
              <a:rPr lang="en-CA" sz="1100" dirty="0">
                <a:solidFill>
                  <a:srgbClr val="000000"/>
                </a:solidFill>
                <a:latin typeface="Arial"/>
                <a:ea typeface="Arial"/>
                <a:cs typeface="Arial"/>
                <a:sym typeface="Arial"/>
              </a:rPr>
              <a:t>), 14(5):450. </a:t>
            </a:r>
            <a:r>
              <a:rPr lang="en-CA" sz="1100" dirty="0" err="1">
                <a:solidFill>
                  <a:srgbClr val="000000"/>
                </a:solidFill>
                <a:latin typeface="Arial"/>
                <a:ea typeface="Arial"/>
                <a:cs typeface="Arial"/>
                <a:sym typeface="Arial"/>
              </a:rPr>
              <a:t>doi</a:t>
            </a:r>
            <a:r>
              <a:rPr lang="en-CA" sz="1100" dirty="0">
                <a:solidFill>
                  <a:srgbClr val="000000"/>
                </a:solidFill>
                <a:latin typeface="Arial"/>
                <a:ea typeface="Arial"/>
                <a:cs typeface="Arial"/>
                <a:sym typeface="Arial"/>
              </a:rPr>
              <a:t>: 10.3390/antibiotics14050450 </a:t>
            </a:r>
            <a:endParaRPr sz="1100" dirty="0">
              <a:solidFill>
                <a:srgbClr val="000000"/>
              </a:solidFill>
              <a:latin typeface="Arial"/>
              <a:ea typeface="Arial"/>
              <a:cs typeface="Arial"/>
              <a:sym typeface="Arial"/>
            </a:endParaRPr>
          </a:p>
          <a:p>
            <a:pPr marL="0" lvl="0" indent="0" algn="l" rtl="0">
              <a:spcBef>
                <a:spcPts val="0"/>
              </a:spcBef>
              <a:spcAft>
                <a:spcPts val="0"/>
              </a:spcAft>
              <a:buNone/>
            </a:pPr>
            <a:endParaRPr sz="1100" dirty="0">
              <a:solidFill>
                <a:srgbClr val="000000"/>
              </a:solidFill>
              <a:latin typeface="Arial"/>
              <a:ea typeface="Arial"/>
              <a:cs typeface="Arial"/>
              <a:sym typeface="Arial"/>
            </a:endParaRPr>
          </a:p>
          <a:p>
            <a:pPr marL="0" lvl="0" indent="0" algn="l" rtl="0">
              <a:spcBef>
                <a:spcPts val="0"/>
              </a:spcBef>
              <a:spcAft>
                <a:spcPts val="0"/>
              </a:spcAft>
              <a:buNone/>
            </a:pPr>
            <a:r>
              <a:rPr lang="en-CA" dirty="0"/>
              <a:t>2. </a:t>
            </a:r>
            <a:r>
              <a:rPr lang="en-CA" dirty="0" err="1"/>
              <a:t>Reygaert</a:t>
            </a:r>
            <a:r>
              <a:rPr lang="en-CA" dirty="0"/>
              <a:t>, W. C. (2018). An Overview of the antimicrobial resistance mechanisms of bacteria. AIMS Microbiology, 4(3):482-501. </a:t>
            </a:r>
            <a:r>
              <a:rPr lang="en-CA" dirty="0" err="1"/>
              <a:t>doi</a:t>
            </a:r>
            <a:r>
              <a:rPr lang="en-CA" dirty="0"/>
              <a:t>: 10.3934/microbiol.2018.3.482</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3. Kohanski, M. A., Dwyer, D. J., and Collins, J. J. (2010). How antibiotics kill bacteria: from targets to networks. Nature Reviews Microbiology,  8(6): 423-435. </a:t>
            </a:r>
            <a:r>
              <a:rPr lang="en-CA" dirty="0" err="1"/>
              <a:t>doi</a:t>
            </a:r>
            <a:r>
              <a:rPr lang="en-CA" dirty="0"/>
              <a:t>: 10.1038/nrmicro2333</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4. Murima, P., McKinney, J. D., Pethe, K. (2014). Targeting Bacterial Central Metabolism for Drug Development. Chemistry and Biology, 21(11): 1423-1432. </a:t>
            </a:r>
            <a:r>
              <a:rPr lang="en-CA" dirty="0" err="1"/>
              <a:t>doi</a:t>
            </a:r>
            <a:r>
              <a:rPr lang="en-CA" dirty="0"/>
              <a:t>: 10.1016/j.chembiol.2014.08.020</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5. </a:t>
            </a:r>
            <a:r>
              <a:rPr lang="en-CA" dirty="0" err="1"/>
              <a:t>Juhaniewicz-Dębińska</a:t>
            </a:r>
            <a:r>
              <a:rPr lang="en-CA" dirty="0"/>
              <a:t>, J., Lasek, R., </a:t>
            </a:r>
            <a:r>
              <a:rPr lang="en-CA" dirty="0" err="1"/>
              <a:t>Tymecka</a:t>
            </a:r>
            <a:r>
              <a:rPr lang="en-CA" dirty="0"/>
              <a:t>, D., </a:t>
            </a:r>
            <a:r>
              <a:rPr lang="en-CA" dirty="0" err="1"/>
              <a:t>Burdach</a:t>
            </a:r>
            <a:r>
              <a:rPr lang="en-CA" dirty="0"/>
              <a:t>, K., Bartosik, D., </a:t>
            </a:r>
            <a:r>
              <a:rPr lang="en-CA" dirty="0" err="1"/>
              <a:t>Sęk</a:t>
            </a:r>
            <a:r>
              <a:rPr lang="en-CA" dirty="0"/>
              <a:t>, S. (2020). Physicochemical and Biological Characterization of Novel Membrane-Active Cationic Lipopeptides with Antimicrobial Properties. Langmuir, 36(43): 12900-12910. </a:t>
            </a:r>
            <a:r>
              <a:rPr lang="en-CA" dirty="0" err="1"/>
              <a:t>doi</a:t>
            </a:r>
            <a:r>
              <a:rPr lang="en-CA" dirty="0"/>
              <a:t>: 10.1021/acs.langmuir.0c02135</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6. Government of Canada. (2025). Canada’s priority antimicrobial-resistant pathogens. Canada.ca Retrieved from: https://www.canada.ca/en/public-health/services/antimicrobial-resistance/health-professionals/priority-pathogens.html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7. Mueller, M., Rausch-Phung, E. A., and Tainter, C. R. (2025). Escherichia coli Infection. </a:t>
            </a:r>
            <a:r>
              <a:rPr lang="en-CA" dirty="0" err="1"/>
              <a:t>StatPearls</a:t>
            </a:r>
            <a:r>
              <a:rPr lang="en-CA" dirty="0"/>
              <a:t> [Internet]. Retrieved from: https://www.ncbi.nlm.nih.gov/books/NBK564298/</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913" y="325582"/>
            <a:ext cx="8677297" cy="671945"/>
          </a:xfrm>
        </p:spPr>
        <p:txBody>
          <a:bodyPr anchor="ctr">
            <a:normAutofit/>
          </a:bodyPr>
          <a:lstStyle/>
          <a:p>
            <a:r>
              <a:rPr lang="en-US" dirty="0"/>
              <a:t>RESEARCH WORKFLOW</a:t>
            </a:r>
          </a:p>
        </p:txBody>
      </p:sp>
      <p:sp>
        <p:nvSpPr>
          <p:cNvPr id="5" name="Footer Placeholder 4"/>
          <p:cNvSpPr>
            <a:spLocks noGrp="1"/>
          </p:cNvSpPr>
          <p:nvPr>
            <p:ph type="ftr" sz="quarter" idx="11"/>
          </p:nvPr>
        </p:nvSpPr>
        <p:spPr>
          <a:xfrm>
            <a:off x="194912" y="4751482"/>
            <a:ext cx="3919888" cy="187753"/>
          </a:xfrm>
        </p:spPr>
        <p:txBody>
          <a:bodyPr anchor="ctr">
            <a:normAutofit fontScale="92500" lnSpcReduction="10000"/>
          </a:bodyPr>
          <a:lstStyle/>
          <a:p>
            <a:pPr defTabSz="685800">
              <a:spcAft>
                <a:spcPts val="450"/>
              </a:spcAft>
              <a:buClrTx/>
            </a:pPr>
            <a:r>
              <a:rPr lang="en-US" altLang="zh-CN" kern="1200" dirty="0">
                <a:solidFill>
                  <a:srgbClr val="000000"/>
                </a:solidFill>
              </a:rPr>
              <a:t>S26 DIRECTED RESEARCH PROJECT</a:t>
            </a:r>
          </a:p>
        </p:txBody>
      </p:sp>
      <p:sp>
        <p:nvSpPr>
          <p:cNvPr id="6" name="Slide Number Placeholder 5"/>
          <p:cNvSpPr>
            <a:spLocks noGrp="1"/>
          </p:cNvSpPr>
          <p:nvPr>
            <p:ph type="sldNum" sz="quarter" idx="12"/>
          </p:nvPr>
        </p:nvSpPr>
        <p:spPr>
          <a:xfrm>
            <a:off x="4191000" y="4751482"/>
            <a:ext cx="762000" cy="187753"/>
          </a:xfrm>
        </p:spPr>
        <p:txBody>
          <a:bodyPr anchor="ctr">
            <a:normAutofit fontScale="92500" lnSpcReduction="10000"/>
          </a:bodyPr>
          <a:lstStyle/>
          <a:p>
            <a:pPr defTabSz="685800">
              <a:spcAft>
                <a:spcPts val="450"/>
              </a:spcAft>
              <a:buClrTx/>
            </a:pPr>
            <a:r>
              <a:rPr lang="en-US" kern="1200" dirty="0">
                <a:solidFill>
                  <a:srgbClr val="000000"/>
                </a:solidFill>
              </a:rPr>
              <a:t>PAGE  </a:t>
            </a:r>
            <a:fld id="{93005692-73BE-493E-93AB-ECD6027A7652}" type="slidenum">
              <a:rPr lang="en-US" kern="1200">
                <a:solidFill>
                  <a:srgbClr val="000000"/>
                </a:solidFill>
              </a:rPr>
              <a:pPr defTabSz="685800">
                <a:spcAft>
                  <a:spcPts val="450"/>
                </a:spcAft>
                <a:buClrTx/>
              </a:pPr>
              <a:t>5</a:t>
            </a:fld>
            <a:endParaRPr lang="en-US" kern="1200">
              <a:solidFill>
                <a:srgbClr val="000000"/>
              </a:solidFill>
            </a:endParaRPr>
          </a:p>
        </p:txBody>
      </p:sp>
      <p:graphicFrame>
        <p:nvGraphicFramePr>
          <p:cNvPr id="9" name="Content Placeholder 2">
            <a:extLst>
              <a:ext uri="{FF2B5EF4-FFF2-40B4-BE49-F238E27FC236}">
                <a16:creationId xmlns:a16="http://schemas.microsoft.com/office/drawing/2014/main" id="{70F4EFD2-58FB-0100-524E-99F1E1B55352}"/>
              </a:ext>
            </a:extLst>
          </p:cNvPr>
          <p:cNvGraphicFramePr>
            <a:graphicFrameLocks noGrp="1"/>
          </p:cNvGraphicFramePr>
          <p:nvPr>
            <p:ph idx="1"/>
          </p:nvPr>
        </p:nvGraphicFramePr>
        <p:xfrm>
          <a:off x="194912" y="1059873"/>
          <a:ext cx="8677297" cy="3446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星形: 四角 3">
            <a:extLst>
              <a:ext uri="{FF2B5EF4-FFF2-40B4-BE49-F238E27FC236}">
                <a16:creationId xmlns:a16="http://schemas.microsoft.com/office/drawing/2014/main" id="{A39EAB68-D14E-B599-D904-2DB4E539ED01}"/>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416881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C6DCF-C334-4FA2-E788-CA358DD1D09A}"/>
            </a:ext>
          </a:extLst>
        </p:cNvPr>
        <p:cNvGrpSpPr/>
        <p:nvPr/>
      </p:nvGrpSpPr>
      <p:grpSpPr>
        <a:xfrm>
          <a:off x="0" y="0"/>
          <a:ext cx="0" cy="0"/>
          <a:chOff x="0" y="0"/>
          <a:chExt cx="0" cy="0"/>
        </a:xfrm>
      </p:grpSpPr>
      <p:pic>
        <p:nvPicPr>
          <p:cNvPr id="5" name="图片 4" descr="Hertzsprung–Russell diagram - Wikipedia">
            <a:extLst>
              <a:ext uri="{FF2B5EF4-FFF2-40B4-BE49-F238E27FC236}">
                <a16:creationId xmlns:a16="http://schemas.microsoft.com/office/drawing/2014/main" id="{83F783B8-A72B-81A5-5459-4DDEE1711E2C}"/>
              </a:ext>
            </a:extLst>
          </p:cNvPr>
          <p:cNvPicPr>
            <a:picLocks noChangeAspect="1"/>
          </p:cNvPicPr>
          <p:nvPr/>
        </p:nvPicPr>
        <p:blipFill>
          <a:blip r:embed="rId3"/>
          <a:stretch>
            <a:fillRect/>
          </a:stretch>
        </p:blipFill>
        <p:spPr>
          <a:xfrm>
            <a:off x="4889304" y="297873"/>
            <a:ext cx="4254697" cy="4845627"/>
          </a:xfrm>
          <a:prstGeom prst="rect">
            <a:avLst/>
          </a:prstGeom>
          <a:noFill/>
        </p:spPr>
      </p:pic>
      <p:sp>
        <p:nvSpPr>
          <p:cNvPr id="6" name="Footer Placeholder 5">
            <a:extLst>
              <a:ext uri="{FF2B5EF4-FFF2-40B4-BE49-F238E27FC236}">
                <a16:creationId xmlns:a16="http://schemas.microsoft.com/office/drawing/2014/main" id="{51B00BF7-9CF9-DE4C-65CE-15C78814D7DD}"/>
              </a:ext>
            </a:extLst>
          </p:cNvPr>
          <p:cNvSpPr>
            <a:spLocks noGrp="1"/>
          </p:cNvSpPr>
          <p:nvPr>
            <p:ph type="ftr" sz="quarter" idx="11"/>
          </p:nvPr>
        </p:nvSpPr>
        <p:spPr>
          <a:xfrm>
            <a:off x="897859" y="4782923"/>
            <a:ext cx="3220281" cy="187753"/>
          </a:xfrm>
        </p:spPr>
        <p:txBody>
          <a:bodyPr anchor="ctr">
            <a:normAutofit fontScale="92500" lnSpcReduction="10000"/>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5880C0D7-FC5C-FD64-8F38-81CD1173F493}"/>
              </a:ext>
            </a:extLst>
          </p:cNvPr>
          <p:cNvSpPr>
            <a:spLocks noGrp="1"/>
          </p:cNvSpPr>
          <p:nvPr>
            <p:ph type="sldNum" sz="quarter" idx="12"/>
          </p:nvPr>
        </p:nvSpPr>
        <p:spPr>
          <a:xfrm>
            <a:off x="4118140" y="4772012"/>
            <a:ext cx="572254" cy="198664"/>
          </a:xfrm>
        </p:spPr>
        <p:txBody>
          <a:bodyPr anchor="ctr">
            <a:noAutofit/>
          </a:bodyPr>
          <a:lstStyle/>
          <a:p>
            <a:pPr defTabSz="685800">
              <a:lnSpc>
                <a:spcPct val="90000"/>
              </a:lnSpc>
              <a:spcAft>
                <a:spcPts val="450"/>
              </a:spcAft>
              <a:buClrTx/>
            </a:pPr>
            <a:r>
              <a:rPr lang="en-US" kern="1200" dirty="0">
                <a:solidFill>
                  <a:srgbClr val="000000"/>
                </a:solidFill>
              </a:rPr>
              <a:t>PAGE  </a:t>
            </a:r>
            <a:fld id="{93005692-73BE-493E-93AB-ECD6027A7652}" type="slidenum">
              <a:rPr lang="en-US" kern="1200">
                <a:solidFill>
                  <a:srgbClr val="000000"/>
                </a:solidFill>
              </a:rPr>
              <a:pPr defTabSz="685800">
                <a:lnSpc>
                  <a:spcPct val="90000"/>
                </a:lnSpc>
                <a:spcAft>
                  <a:spcPts val="450"/>
                </a:spcAft>
                <a:buClrTx/>
              </a:pPr>
              <a:t>6</a:t>
            </a:fld>
            <a:endParaRPr lang="en-US" kern="1200" dirty="0">
              <a:solidFill>
                <a:srgbClr val="000000"/>
              </a:solidFill>
            </a:endParaRPr>
          </a:p>
        </p:txBody>
      </p:sp>
      <p:sp>
        <p:nvSpPr>
          <p:cNvPr id="13" name="Title 1">
            <a:extLst>
              <a:ext uri="{FF2B5EF4-FFF2-40B4-BE49-F238E27FC236}">
                <a16:creationId xmlns:a16="http://schemas.microsoft.com/office/drawing/2014/main" id="{A7CAABB5-2F99-08C2-EC1D-717C03690DBD}"/>
              </a:ext>
            </a:extLst>
          </p:cNvPr>
          <p:cNvSpPr txBox="1">
            <a:spLocks/>
          </p:cNvSpPr>
          <p:nvPr/>
        </p:nvSpPr>
        <p:spPr>
          <a:xfrm>
            <a:off x="279793" y="465365"/>
            <a:ext cx="4456412" cy="1004207"/>
          </a:xfrm>
          <a:prstGeom prst="rect">
            <a:avLst/>
          </a:prstGeom>
        </p:spPr>
        <p:txBody>
          <a:bodyPr vert="horz" lIns="0" tIns="34290" rIns="68580" bIns="34290" rtlCol="0" anchor="b">
            <a:noAutofit/>
          </a:bodyPr>
          <a:lstStyle>
            <a:lvl1pPr algn="l" defTabSz="914400" rtl="0" eaLnBrk="1" latinLnBrk="0" hangingPunct="1">
              <a:lnSpc>
                <a:spcPct val="85000"/>
              </a:lnSpc>
              <a:spcBef>
                <a:spcPct val="0"/>
              </a:spcBef>
              <a:buNone/>
              <a:defRPr sz="5400" b="1" kern="1200" cap="all" spc="50" baseline="0">
                <a:solidFill>
                  <a:schemeClr val="bg1"/>
                </a:solidFill>
                <a:latin typeface="+mj-lt"/>
                <a:ea typeface="+mj-ea"/>
                <a:cs typeface="+mj-cs"/>
              </a:defRPr>
            </a:lvl1pPr>
          </a:lstStyle>
          <a:p>
            <a:pPr defTabSz="685800">
              <a:buClrTx/>
            </a:pPr>
            <a:r>
              <a:rPr lang="en-US" sz="3300" spc="38" dirty="0">
                <a:solidFill>
                  <a:srgbClr val="000000"/>
                </a:solidFill>
                <a:latin typeface="Barlow Condensed"/>
              </a:rPr>
              <a:t>HERTZSPRUNG-RUSSELL DIAGRAM</a:t>
            </a:r>
          </a:p>
        </p:txBody>
      </p:sp>
      <p:sp>
        <p:nvSpPr>
          <p:cNvPr id="15" name="文本框 14">
            <a:extLst>
              <a:ext uri="{FF2B5EF4-FFF2-40B4-BE49-F238E27FC236}">
                <a16:creationId xmlns:a16="http://schemas.microsoft.com/office/drawing/2014/main" id="{DF7AE373-8645-70CA-4154-6981DEC56855}"/>
              </a:ext>
            </a:extLst>
          </p:cNvPr>
          <p:cNvSpPr txBox="1"/>
          <p:nvPr/>
        </p:nvSpPr>
        <p:spPr>
          <a:xfrm>
            <a:off x="279794" y="1584838"/>
            <a:ext cx="4423479" cy="2474075"/>
          </a:xfrm>
          <a:prstGeom prst="rect">
            <a:avLst/>
          </a:prstGeom>
          <a:noFill/>
        </p:spPr>
        <p:txBody>
          <a:bodyPr wrap="square">
            <a:spAutoFit/>
          </a:bodyPr>
          <a:lstStyle/>
          <a:p>
            <a:pPr marL="257175" indent="-257175" defTabSz="685800">
              <a:lnSpc>
                <a:spcPct val="150000"/>
              </a:lnSpc>
              <a:buClrTx/>
              <a:buFont typeface="Arial" panose="020B0604020202020204" pitchFamily="34" charset="0"/>
              <a:buChar char="•"/>
            </a:pPr>
            <a:r>
              <a:rPr lang="en-US" altLang="zh-CN" sz="1500" kern="1200" dirty="0">
                <a:latin typeface="Georgia"/>
                <a:ea typeface="+mn-ea"/>
                <a:cs typeface="+mn-cs"/>
              </a:rPr>
              <a:t>Scatter plot of stars between </a:t>
            </a:r>
            <a:r>
              <a:rPr lang="en-US" altLang="zh-CN" sz="1500" b="1" kern="1200" dirty="0">
                <a:latin typeface="Georgia"/>
                <a:ea typeface="+mn-ea"/>
                <a:cs typeface="+mn-cs"/>
              </a:rPr>
              <a:t>absolute magnitude </a:t>
            </a:r>
            <a:r>
              <a:rPr lang="en-US" altLang="zh-CN" sz="1500" kern="1200" dirty="0">
                <a:latin typeface="Georgia"/>
                <a:ea typeface="+mn-ea"/>
                <a:cs typeface="+mn-cs"/>
              </a:rPr>
              <a:t>and </a:t>
            </a:r>
            <a:r>
              <a:rPr lang="en-US" altLang="zh-CN" sz="1500" b="1" kern="1200" dirty="0">
                <a:latin typeface="Georgia"/>
                <a:ea typeface="+mn-ea"/>
                <a:cs typeface="+mn-cs"/>
              </a:rPr>
              <a:t>colour index </a:t>
            </a:r>
            <a:r>
              <a:rPr lang="en-US" altLang="zh-CN" sz="1500" kern="1200" dirty="0">
                <a:latin typeface="Georgia"/>
                <a:ea typeface="+mn-ea"/>
                <a:cs typeface="+mn-cs"/>
              </a:rPr>
              <a:t>or </a:t>
            </a:r>
            <a:r>
              <a:rPr lang="en-US" altLang="zh-CN" sz="1500" b="1" kern="1200" dirty="0">
                <a:latin typeface="Georgia"/>
                <a:ea typeface="+mn-ea"/>
                <a:cs typeface="+mn-cs"/>
              </a:rPr>
              <a:t>spectral sequence</a:t>
            </a:r>
          </a:p>
          <a:p>
            <a:pPr marL="600075" lvl="1" indent="-257175" defTabSz="685800">
              <a:lnSpc>
                <a:spcPct val="150000"/>
              </a:lnSpc>
              <a:buClrTx/>
              <a:buFont typeface="Arial" panose="020B0604020202020204" pitchFamily="34" charset="0"/>
              <a:buChar char="•"/>
            </a:pPr>
            <a:r>
              <a:rPr lang="en-US" altLang="zh-CN" sz="1500" kern="1200" dirty="0">
                <a:latin typeface="Georgia"/>
                <a:ea typeface="+mn-ea"/>
                <a:cs typeface="+mn-cs"/>
              </a:rPr>
              <a:t>Can also compare </a:t>
            </a:r>
            <a:r>
              <a:rPr lang="en-US" altLang="zh-CN" sz="1500" b="1" kern="1200" dirty="0">
                <a:latin typeface="Georgia"/>
                <a:ea typeface="+mn-ea"/>
                <a:cs typeface="+mn-cs"/>
              </a:rPr>
              <a:t>luminosity</a:t>
            </a:r>
            <a:r>
              <a:rPr lang="en-US" altLang="zh-CN" sz="1500" kern="1200" dirty="0">
                <a:latin typeface="Georgia"/>
                <a:ea typeface="+mn-ea"/>
                <a:cs typeface="+mn-cs"/>
              </a:rPr>
              <a:t> and </a:t>
            </a:r>
            <a:r>
              <a:rPr lang="en-US" altLang="zh-CN" sz="1500" b="1" kern="1200" dirty="0">
                <a:latin typeface="Georgia"/>
                <a:ea typeface="+mn-ea"/>
                <a:cs typeface="+mn-cs"/>
              </a:rPr>
              <a:t>temperature</a:t>
            </a:r>
            <a:endParaRPr lang="en-US" altLang="zh-CN" sz="1500" kern="1200" dirty="0">
              <a:latin typeface="Georgia"/>
              <a:ea typeface="+mn-ea"/>
              <a:cs typeface="+mn-cs"/>
            </a:endParaRPr>
          </a:p>
          <a:p>
            <a:pPr marL="257175" indent="-257175" defTabSz="685800">
              <a:lnSpc>
                <a:spcPct val="150000"/>
              </a:lnSpc>
              <a:buClrTx/>
              <a:buFont typeface="Arial" panose="020B0604020202020204" pitchFamily="34" charset="0"/>
              <a:buChar char="•"/>
            </a:pPr>
            <a:r>
              <a:rPr lang="en-US" altLang="zh-CN" sz="1500" b="1" kern="1200" dirty="0">
                <a:latin typeface="Georgia"/>
                <a:ea typeface="+mn-ea"/>
                <a:cs typeface="+mn-cs"/>
              </a:rPr>
              <a:t>Used to classify and investigate the evolutionary stages of stars</a:t>
            </a:r>
          </a:p>
        </p:txBody>
      </p:sp>
      <p:sp>
        <p:nvSpPr>
          <p:cNvPr id="2" name="Footer Placeholder 5">
            <a:extLst>
              <a:ext uri="{FF2B5EF4-FFF2-40B4-BE49-F238E27FC236}">
                <a16:creationId xmlns:a16="http://schemas.microsoft.com/office/drawing/2014/main" id="{CBA02E54-6FB9-2DB6-0003-F8B1097F2EC6}"/>
              </a:ext>
            </a:extLst>
          </p:cNvPr>
          <p:cNvSpPr txBox="1">
            <a:spLocks/>
          </p:cNvSpPr>
          <p:nvPr/>
        </p:nvSpPr>
        <p:spPr>
          <a:xfrm>
            <a:off x="5461557" y="4689046"/>
            <a:ext cx="3220281" cy="187753"/>
          </a:xfrm>
          <a:prstGeom prst="rect">
            <a:avLst/>
          </a:prstGeom>
        </p:spPr>
        <p:txBody>
          <a:bodyPr vert="horz" lIns="68580" tIns="34290" rIns="68580" bIns="34290" rtlCol="0" anchor="ctr">
            <a:normAutofit fontScale="55000" lnSpcReduction="20000"/>
          </a:bodyPr>
          <a:lstStyle>
            <a:defPPr>
              <a:defRPr lang="en-US"/>
            </a:defPPr>
            <a:lvl1pPr marL="0" algn="ctr" defTabSz="914400" rtl="0" eaLnBrk="1" latinLnBrk="0" hangingPunct="1">
              <a:defRPr sz="1000" kern="1200">
                <a:solidFill>
                  <a:schemeClr val="bg1">
                    <a:lumMod val="85000"/>
                  </a:schemeClr>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buClrTx/>
            </a:pPr>
            <a:r>
              <a:rPr lang="zh-CN" altLang="zh-CN" sz="750" dirty="0">
                <a:solidFill>
                  <a:srgbClr val="FFFFFF">
                    <a:lumMod val="85000"/>
                  </a:srgbClr>
                </a:solidFill>
              </a:rPr>
              <a:t>Example of an HR Diagram, image credit: https://en.wikipedia.org/wiki/Hertzsprung%E2%80%93Russell_diagram*</a:t>
            </a:r>
          </a:p>
        </p:txBody>
      </p:sp>
      <p:sp>
        <p:nvSpPr>
          <p:cNvPr id="4" name="星形: 四角 3">
            <a:extLst>
              <a:ext uri="{FF2B5EF4-FFF2-40B4-BE49-F238E27FC236}">
                <a16:creationId xmlns:a16="http://schemas.microsoft.com/office/drawing/2014/main" id="{97EF91BC-AFA2-1FD3-CAFE-DDA1128E1992}"/>
              </a:ext>
            </a:extLst>
          </p:cNvPr>
          <p:cNvSpPr/>
          <p:nvPr/>
        </p:nvSpPr>
        <p:spPr>
          <a:xfrm>
            <a:off x="4622255" y="371489"/>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268814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DA511-1DCD-2809-9967-9FD989F6EC0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D6456BF-23F4-AE34-D1F1-2511163FDAC7}"/>
              </a:ext>
            </a:extLst>
          </p:cNvPr>
          <p:cNvSpPr>
            <a:spLocks noGrp="1"/>
          </p:cNvSpPr>
          <p:nvPr>
            <p:ph type="title"/>
          </p:nvPr>
        </p:nvSpPr>
        <p:spPr>
          <a:xfrm>
            <a:off x="194912" y="325582"/>
            <a:ext cx="8677298" cy="671945"/>
          </a:xfrm>
        </p:spPr>
        <p:txBody>
          <a:bodyPr/>
          <a:lstStyle/>
          <a:p>
            <a:r>
              <a:rPr lang="en-US" dirty="0"/>
              <a:t>DATA PROCESSING – ABSOLUTE MAGNITUDE </a:t>
            </a:r>
          </a:p>
        </p:txBody>
      </p:sp>
      <p:sp>
        <p:nvSpPr>
          <p:cNvPr id="6" name="Footer Placeholder 5">
            <a:extLst>
              <a:ext uri="{FF2B5EF4-FFF2-40B4-BE49-F238E27FC236}">
                <a16:creationId xmlns:a16="http://schemas.microsoft.com/office/drawing/2014/main" id="{DBABA315-1C4B-789F-CA80-BC2DF3B881D0}"/>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7532E295-042B-6D2A-F7B6-CF5F820B8336}"/>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7</a:t>
            </a:fld>
            <a:endParaRPr lang="en-US" kern="1200" dirty="0">
              <a:solidFill>
                <a:srgbClr val="000000"/>
              </a:solidFill>
            </a:endParaRPr>
          </a:p>
        </p:txBody>
      </p:sp>
      <p:sp>
        <p:nvSpPr>
          <p:cNvPr id="11" name="文本框 10">
            <a:extLst>
              <a:ext uri="{FF2B5EF4-FFF2-40B4-BE49-F238E27FC236}">
                <a16:creationId xmlns:a16="http://schemas.microsoft.com/office/drawing/2014/main" id="{D76F2323-9415-6DE7-2F8B-DA438AFAB763}"/>
              </a:ext>
            </a:extLst>
          </p:cNvPr>
          <p:cNvSpPr txBox="1"/>
          <p:nvPr/>
        </p:nvSpPr>
        <p:spPr>
          <a:xfrm>
            <a:off x="4420267" y="1130610"/>
            <a:ext cx="4401194" cy="3253135"/>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r>
              <a:rPr lang="en-US" altLang="zh-CN" sz="1500" b="1" kern="1200" dirty="0">
                <a:latin typeface="Georgia"/>
                <a:ea typeface="+mn-ea"/>
                <a:cs typeface="+mn-cs"/>
              </a:rPr>
              <a:t>Absolute magnitude </a:t>
            </a:r>
            <a:r>
              <a:rPr lang="en-US" altLang="zh-CN" sz="1500" kern="1200" dirty="0">
                <a:latin typeface="Georgia"/>
                <a:ea typeface="+mn-ea"/>
                <a:cs typeface="+mn-cs"/>
              </a:rPr>
              <a:t>– measurement of a star’s true, intrinsic brightness </a:t>
            </a:r>
          </a:p>
          <a:p>
            <a:pPr marL="257175" indent="-257175" defTabSz="685800">
              <a:lnSpc>
                <a:spcPct val="200000"/>
              </a:lnSpc>
              <a:buClrTx/>
              <a:buFont typeface="Arial" panose="020B0604020202020204" pitchFamily="34" charset="0"/>
              <a:buChar char="•"/>
            </a:pPr>
            <a:r>
              <a:rPr lang="en-US" altLang="zh-CN" sz="1500" kern="1200" dirty="0">
                <a:latin typeface="Georgia"/>
                <a:ea typeface="+mn-ea"/>
                <a:cs typeface="+mn-cs"/>
              </a:rPr>
              <a:t>Calculated using </a:t>
            </a:r>
          </a:p>
          <a:p>
            <a:pPr lvl="1" defTabSz="685800">
              <a:lnSpc>
                <a:spcPct val="200000"/>
              </a:lnSpc>
              <a:buClrTx/>
            </a:pPr>
            <a:r>
              <a:rPr lang="en-US" altLang="zh-CN" sz="1500" kern="1200" dirty="0">
                <a:latin typeface="Georgia"/>
                <a:ea typeface="+mn-ea"/>
                <a:cs typeface="+mn-cs"/>
              </a:rPr>
              <a:t>p = </a:t>
            </a:r>
            <a:r>
              <a:rPr lang="en-US" altLang="zh-CN" sz="1500" kern="1200" dirty="0">
                <a:latin typeface="Courier New" panose="02070309020205020404" pitchFamily="49" charset="0"/>
                <a:ea typeface="+mn-ea"/>
                <a:cs typeface="Courier New" panose="02070309020205020404" pitchFamily="49" charset="0"/>
              </a:rPr>
              <a:t>parallax</a:t>
            </a:r>
            <a:r>
              <a:rPr lang="en-US" altLang="zh-CN" sz="1500" kern="1200" dirty="0">
                <a:latin typeface="Georgia"/>
                <a:ea typeface="+mn-ea"/>
                <a:cs typeface="+mn-cs"/>
              </a:rPr>
              <a:t> and m = </a:t>
            </a:r>
            <a:r>
              <a:rPr lang="en-US" altLang="zh-CN" sz="1500" kern="1200" dirty="0">
                <a:latin typeface="Courier New" panose="02070309020205020404" pitchFamily="49" charset="0"/>
                <a:ea typeface="+mn-ea"/>
                <a:cs typeface="Courier New" panose="02070309020205020404" pitchFamily="49" charset="0"/>
              </a:rPr>
              <a:t>phot_g_mean_mag:</a:t>
            </a:r>
          </a:p>
          <a:p>
            <a:pPr marL="257175" indent="-257175" defTabSz="685800">
              <a:lnSpc>
                <a:spcPct val="200000"/>
              </a:lnSpc>
              <a:buClrTx/>
              <a:buFont typeface="Arial" panose="020B0604020202020204" pitchFamily="34" charset="0"/>
              <a:buChar char="•"/>
            </a:pPr>
            <a:endParaRPr lang="en-US" altLang="zh-CN" sz="1500" kern="1200" dirty="0">
              <a:latin typeface="Courier New" panose="02070309020205020404" pitchFamily="49" charset="0"/>
              <a:ea typeface="+mn-ea"/>
              <a:cs typeface="Courier New" panose="02070309020205020404" pitchFamily="49" charset="0"/>
            </a:endParaRPr>
          </a:p>
          <a:p>
            <a:pPr defTabSz="685800">
              <a:lnSpc>
                <a:spcPct val="200000"/>
              </a:lnSpc>
              <a:buClrTx/>
            </a:pPr>
            <a:endParaRPr lang="en-US" altLang="zh-CN" sz="1500" kern="1200" dirty="0">
              <a:latin typeface="Courier New" panose="02070309020205020404" pitchFamily="49" charset="0"/>
              <a:ea typeface="+mn-ea"/>
              <a:cs typeface="Courier New" panose="02070309020205020404" pitchFamily="49" charset="0"/>
            </a:endParaRPr>
          </a:p>
          <a:p>
            <a:pPr marL="600075" lvl="1" indent="-257175" defTabSz="685800">
              <a:lnSpc>
                <a:spcPct val="200000"/>
              </a:lnSpc>
              <a:buClrTx/>
              <a:buFont typeface="Arial" panose="020B0604020202020204" pitchFamily="34" charset="0"/>
              <a:buChar char="•"/>
            </a:pPr>
            <a:r>
              <a:rPr lang="en-US" altLang="zh-CN" sz="1500" b="1" kern="1200" dirty="0">
                <a:latin typeface="Georgia"/>
                <a:ea typeface="+mn-ea"/>
                <a:cs typeface="Courier New" panose="02070309020205020404" pitchFamily="49" charset="0"/>
              </a:rPr>
              <a:t>d </a:t>
            </a:r>
            <a:r>
              <a:rPr lang="en-US" altLang="zh-CN" sz="1500" kern="1200" dirty="0">
                <a:latin typeface="Georgia"/>
                <a:ea typeface="+mn-ea"/>
                <a:cs typeface="Courier New" panose="02070309020205020404" pitchFamily="49" charset="0"/>
              </a:rPr>
              <a:t>– distance to the stellar object (parsecs)</a:t>
            </a:r>
          </a:p>
        </p:txBody>
      </p:sp>
      <p:pic>
        <p:nvPicPr>
          <p:cNvPr id="4" name="图片 3" descr="Measuring Astronomical Distances and Magnitudes">
            <a:extLst>
              <a:ext uri="{FF2B5EF4-FFF2-40B4-BE49-F238E27FC236}">
                <a16:creationId xmlns:a16="http://schemas.microsoft.com/office/drawing/2014/main" id="{49EF0F7E-7203-3A68-DEA5-E1C70CCF793F}"/>
              </a:ext>
            </a:extLst>
          </p:cNvPr>
          <p:cNvPicPr>
            <a:picLocks noChangeAspect="1"/>
          </p:cNvPicPr>
          <p:nvPr/>
        </p:nvPicPr>
        <p:blipFill>
          <a:blip r:embed="rId3"/>
          <a:stretch>
            <a:fillRect/>
          </a:stretch>
        </p:blipFill>
        <p:spPr>
          <a:xfrm>
            <a:off x="616718" y="1079565"/>
            <a:ext cx="3498082" cy="3498082"/>
          </a:xfrm>
          <a:prstGeom prst="rect">
            <a:avLst/>
          </a:prstGeom>
        </p:spPr>
      </p:pic>
      <p:pic>
        <p:nvPicPr>
          <p:cNvPr id="12" name="图片 11">
            <a:extLst>
              <a:ext uri="{FF2B5EF4-FFF2-40B4-BE49-F238E27FC236}">
                <a16:creationId xmlns:a16="http://schemas.microsoft.com/office/drawing/2014/main" id="{6773D04F-0A0D-9095-A574-491B2BB3F1FB}"/>
              </a:ext>
            </a:extLst>
          </p:cNvPr>
          <p:cNvPicPr>
            <a:picLocks noChangeAspect="1"/>
          </p:cNvPicPr>
          <p:nvPr/>
        </p:nvPicPr>
        <p:blipFill>
          <a:blip r:embed="rId4"/>
          <a:stretch>
            <a:fillRect/>
          </a:stretch>
        </p:blipFill>
        <p:spPr>
          <a:xfrm>
            <a:off x="4787549" y="3071005"/>
            <a:ext cx="3797985" cy="788379"/>
          </a:xfrm>
          <a:prstGeom prst="rect">
            <a:avLst/>
          </a:prstGeom>
        </p:spPr>
      </p:pic>
      <p:sp>
        <p:nvSpPr>
          <p:cNvPr id="19" name="文本框 18">
            <a:extLst>
              <a:ext uri="{FF2B5EF4-FFF2-40B4-BE49-F238E27FC236}">
                <a16:creationId xmlns:a16="http://schemas.microsoft.com/office/drawing/2014/main" id="{45037BF4-99B6-1CB7-DE81-D77A7C58B4C6}"/>
              </a:ext>
            </a:extLst>
          </p:cNvPr>
          <p:cNvSpPr txBox="1"/>
          <p:nvPr/>
        </p:nvSpPr>
        <p:spPr>
          <a:xfrm>
            <a:off x="1336984" y="4189236"/>
            <a:ext cx="988586" cy="365869"/>
          </a:xfrm>
          <a:prstGeom prst="rect">
            <a:avLst/>
          </a:prstGeom>
          <a:noFill/>
        </p:spPr>
        <p:txBody>
          <a:bodyPr wrap="square">
            <a:spAutoFit/>
          </a:bodyPr>
          <a:lstStyle/>
          <a:p>
            <a:pPr defTabSz="685800">
              <a:lnSpc>
                <a:spcPct val="200000"/>
              </a:lnSpc>
              <a:buClrTx/>
            </a:pPr>
            <a:r>
              <a:rPr lang="en-US" altLang="zh-CN" sz="1050" b="1" kern="1200" dirty="0">
                <a:solidFill>
                  <a:srgbClr val="FFFFFF"/>
                </a:solidFill>
                <a:latin typeface="Georgia"/>
                <a:ea typeface="+mn-ea"/>
                <a:cs typeface="+mn-cs"/>
              </a:rPr>
              <a:t>1 AU</a:t>
            </a:r>
            <a:endParaRPr lang="en-US" altLang="zh-CN" sz="1050" kern="1200" dirty="0">
              <a:solidFill>
                <a:srgbClr val="FFFFFF"/>
              </a:solidFill>
              <a:latin typeface="Georgia"/>
              <a:ea typeface="+mn-ea"/>
              <a:cs typeface="Courier New" panose="02070309020205020404" pitchFamily="49" charset="0"/>
            </a:endParaRPr>
          </a:p>
        </p:txBody>
      </p:sp>
      <p:sp>
        <p:nvSpPr>
          <p:cNvPr id="21" name="星形: 四角 20">
            <a:extLst>
              <a:ext uri="{FF2B5EF4-FFF2-40B4-BE49-F238E27FC236}">
                <a16:creationId xmlns:a16="http://schemas.microsoft.com/office/drawing/2014/main" id="{EF44C0D8-C731-CF2E-C08D-1C48049C4A38}"/>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2792832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94912" y="325582"/>
            <a:ext cx="8677298" cy="671945"/>
          </a:xfrm>
        </p:spPr>
        <p:txBody>
          <a:bodyPr/>
          <a:lstStyle/>
          <a:p>
            <a:r>
              <a:rPr lang="en-US" dirty="0"/>
              <a:t>DATA ACQUISITION</a:t>
            </a:r>
          </a:p>
        </p:txBody>
      </p:sp>
      <p:sp>
        <p:nvSpPr>
          <p:cNvPr id="6" name="Footer Placeholder 5"/>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8</a:t>
            </a:fld>
            <a:endParaRPr lang="en-US" kern="1200" dirty="0">
              <a:solidFill>
                <a:srgbClr val="000000"/>
              </a:solidFill>
            </a:endParaRPr>
          </a:p>
        </p:txBody>
      </p:sp>
      <p:sp>
        <p:nvSpPr>
          <p:cNvPr id="11" name="文本框 10">
            <a:extLst>
              <a:ext uri="{FF2B5EF4-FFF2-40B4-BE49-F238E27FC236}">
                <a16:creationId xmlns:a16="http://schemas.microsoft.com/office/drawing/2014/main" id="{49E8F3D2-E822-D28B-A8EC-2C2D4106B6E5}"/>
              </a:ext>
            </a:extLst>
          </p:cNvPr>
          <p:cNvSpPr txBox="1"/>
          <p:nvPr/>
        </p:nvSpPr>
        <p:spPr>
          <a:xfrm>
            <a:off x="4249150" y="1498995"/>
            <a:ext cx="4401194" cy="2329805"/>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r>
              <a:rPr lang="en-US" altLang="zh-CN" sz="1500" b="1" kern="1200" dirty="0">
                <a:latin typeface="Georgia"/>
                <a:ea typeface="+mn-ea"/>
                <a:cs typeface="+mn-cs"/>
              </a:rPr>
              <a:t>Advanced (ADQL) Query </a:t>
            </a:r>
            <a:r>
              <a:rPr lang="en-US" altLang="zh-CN" sz="1500" kern="1200" dirty="0">
                <a:latin typeface="Georgia"/>
                <a:ea typeface="+mn-ea"/>
                <a:cs typeface="+mn-cs"/>
              </a:rPr>
              <a:t>from Gaia archive</a:t>
            </a:r>
          </a:p>
          <a:p>
            <a:pPr marL="257175" indent="-257175" defTabSz="685800">
              <a:lnSpc>
                <a:spcPct val="200000"/>
              </a:lnSpc>
              <a:buClrTx/>
              <a:buFont typeface="Arial" panose="020B0604020202020204" pitchFamily="34" charset="0"/>
              <a:buChar char="•"/>
            </a:pPr>
            <a:r>
              <a:rPr lang="en-US" altLang="zh-CN" sz="1500" b="1" kern="1200" dirty="0">
                <a:latin typeface="Georgia"/>
                <a:ea typeface="+mn-ea"/>
                <a:cs typeface="+mn-cs"/>
              </a:rPr>
              <a:t>Function</a:t>
            </a:r>
            <a:r>
              <a:rPr lang="en-US" altLang="zh-CN" sz="1500" kern="1200" dirty="0">
                <a:latin typeface="Georgia"/>
                <a:ea typeface="+mn-ea"/>
                <a:cs typeface="+mn-cs"/>
              </a:rPr>
              <a:t>: Pulls a random subset of 10000 stars in GDR3 that satisfies the query</a:t>
            </a:r>
          </a:p>
          <a:p>
            <a:pPr marL="257175" indent="-257175" defTabSz="685800">
              <a:lnSpc>
                <a:spcPct val="200000"/>
              </a:lnSpc>
              <a:buClrTx/>
              <a:buFont typeface="Arial" panose="020B0604020202020204" pitchFamily="34" charset="0"/>
              <a:buChar char="•"/>
            </a:pPr>
            <a:r>
              <a:rPr lang="en-US" altLang="zh-CN" sz="1500" kern="1200" dirty="0">
                <a:latin typeface="Georgia"/>
                <a:ea typeface="+mn-ea"/>
                <a:cs typeface="+mn-cs"/>
              </a:rPr>
              <a:t>Results compiled as a CSV file</a:t>
            </a:r>
          </a:p>
        </p:txBody>
      </p:sp>
      <p:pic>
        <p:nvPicPr>
          <p:cNvPr id="4" name="图片 3">
            <a:extLst>
              <a:ext uri="{FF2B5EF4-FFF2-40B4-BE49-F238E27FC236}">
                <a16:creationId xmlns:a16="http://schemas.microsoft.com/office/drawing/2014/main" id="{CDAB86D3-B52A-3DDE-673D-886D75F56EB2}"/>
              </a:ext>
            </a:extLst>
          </p:cNvPr>
          <p:cNvPicPr>
            <a:picLocks noChangeAspect="1"/>
          </p:cNvPicPr>
          <p:nvPr/>
        </p:nvPicPr>
        <p:blipFill>
          <a:blip r:embed="rId3"/>
          <a:stretch>
            <a:fillRect/>
          </a:stretch>
        </p:blipFill>
        <p:spPr>
          <a:xfrm>
            <a:off x="493657" y="1043090"/>
            <a:ext cx="3206474" cy="3374714"/>
          </a:xfrm>
          <a:prstGeom prst="rect">
            <a:avLst/>
          </a:prstGeom>
        </p:spPr>
      </p:pic>
      <p:sp>
        <p:nvSpPr>
          <p:cNvPr id="19" name="矩形 18">
            <a:extLst>
              <a:ext uri="{FF2B5EF4-FFF2-40B4-BE49-F238E27FC236}">
                <a16:creationId xmlns:a16="http://schemas.microsoft.com/office/drawing/2014/main" id="{B14C8D5B-E302-D7B9-7D50-8141DD0D62F2}"/>
              </a:ext>
            </a:extLst>
          </p:cNvPr>
          <p:cNvSpPr/>
          <p:nvPr/>
        </p:nvSpPr>
        <p:spPr>
          <a:xfrm>
            <a:off x="1042988" y="1830551"/>
            <a:ext cx="864394" cy="16430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20" name="矩形 19">
            <a:extLst>
              <a:ext uri="{FF2B5EF4-FFF2-40B4-BE49-F238E27FC236}">
                <a16:creationId xmlns:a16="http://schemas.microsoft.com/office/drawing/2014/main" id="{1F3AD403-9800-1AC6-23B9-AB75259CD385}"/>
              </a:ext>
            </a:extLst>
          </p:cNvPr>
          <p:cNvSpPr/>
          <p:nvPr/>
        </p:nvSpPr>
        <p:spPr>
          <a:xfrm>
            <a:off x="1042988" y="2339355"/>
            <a:ext cx="1407319" cy="16430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12" name="星形: 四角 11">
            <a:extLst>
              <a:ext uri="{FF2B5EF4-FFF2-40B4-BE49-F238E27FC236}">
                <a16:creationId xmlns:a16="http://schemas.microsoft.com/office/drawing/2014/main" id="{3A089B51-C0D2-56AA-5CBE-0CCCB27C9C0C}"/>
              </a:ext>
            </a:extLst>
          </p:cNvPr>
          <p:cNvSpPr/>
          <p:nvPr/>
        </p:nvSpPr>
        <p:spPr>
          <a:xfrm>
            <a:off x="8872208" y="393795"/>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13" name="矩形 12">
            <a:extLst>
              <a:ext uri="{FF2B5EF4-FFF2-40B4-BE49-F238E27FC236}">
                <a16:creationId xmlns:a16="http://schemas.microsoft.com/office/drawing/2014/main" id="{F6ABC6F8-0C10-187A-2376-928691872EA0}"/>
              </a:ext>
            </a:extLst>
          </p:cNvPr>
          <p:cNvSpPr/>
          <p:nvPr/>
        </p:nvSpPr>
        <p:spPr>
          <a:xfrm>
            <a:off x="1042988" y="2503661"/>
            <a:ext cx="1407319" cy="166838"/>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231296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A3171-024D-6697-9C31-8D71125E435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14B6FD6-9A83-9A0D-9D3B-32B5FF7330A1}"/>
              </a:ext>
            </a:extLst>
          </p:cNvPr>
          <p:cNvSpPr>
            <a:spLocks noGrp="1"/>
          </p:cNvSpPr>
          <p:nvPr>
            <p:ph type="title"/>
          </p:nvPr>
        </p:nvSpPr>
        <p:spPr>
          <a:xfrm>
            <a:off x="194912" y="325582"/>
            <a:ext cx="4694391" cy="671945"/>
          </a:xfrm>
        </p:spPr>
        <p:txBody>
          <a:bodyPr/>
          <a:lstStyle/>
          <a:p>
            <a:r>
              <a:rPr lang="en-US" dirty="0"/>
              <a:t>BP_RP VS. ABSOLUTE MAGNITUDE</a:t>
            </a:r>
          </a:p>
        </p:txBody>
      </p:sp>
      <p:sp>
        <p:nvSpPr>
          <p:cNvPr id="6" name="Footer Placeholder 5">
            <a:extLst>
              <a:ext uri="{FF2B5EF4-FFF2-40B4-BE49-F238E27FC236}">
                <a16:creationId xmlns:a16="http://schemas.microsoft.com/office/drawing/2014/main" id="{FFB998B8-E3FA-56C1-743D-8E4C8443216F}"/>
              </a:ext>
            </a:extLst>
          </p:cNvPr>
          <p:cNvSpPr>
            <a:spLocks noGrp="1"/>
          </p:cNvSpPr>
          <p:nvPr>
            <p:ph type="ftr" sz="quarter" idx="11"/>
          </p:nvPr>
        </p:nvSpPr>
        <p:spPr/>
        <p:txBody>
          <a:bodyPr/>
          <a:lstStyle/>
          <a:p>
            <a:pPr defTabSz="685800">
              <a:spcAft>
                <a:spcPts val="450"/>
              </a:spcAft>
              <a:buClrTx/>
            </a:pPr>
            <a:r>
              <a:rPr lang="en-US" altLang="zh-CN" kern="1200" dirty="0">
                <a:solidFill>
                  <a:srgbClr val="000000"/>
                </a:solidFill>
              </a:rPr>
              <a:t>S26 DIRECTED RESEARCH PROJECT</a:t>
            </a:r>
          </a:p>
        </p:txBody>
      </p:sp>
      <p:sp>
        <p:nvSpPr>
          <p:cNvPr id="7" name="Slide Number Placeholder 6">
            <a:extLst>
              <a:ext uri="{FF2B5EF4-FFF2-40B4-BE49-F238E27FC236}">
                <a16:creationId xmlns:a16="http://schemas.microsoft.com/office/drawing/2014/main" id="{2DB51D64-0F50-6771-75E8-41D954468960}"/>
              </a:ext>
            </a:extLst>
          </p:cNvPr>
          <p:cNvSpPr>
            <a:spLocks noGrp="1"/>
          </p:cNvSpPr>
          <p:nvPr>
            <p:ph type="sldNum" sz="quarter" idx="12"/>
          </p:nvPr>
        </p:nvSpPr>
        <p:spPr/>
        <p:txBody>
          <a:bodyPr/>
          <a:lstStyle/>
          <a:p>
            <a:pPr defTabSz="685800">
              <a:buClrTx/>
            </a:pPr>
            <a:r>
              <a:rPr lang="en-US" kern="1200" dirty="0">
                <a:solidFill>
                  <a:srgbClr val="000000"/>
                </a:solidFill>
              </a:rPr>
              <a:t>PAGE  </a:t>
            </a:r>
            <a:fld id="{93005692-73BE-493E-93AB-ECD6027A7652}" type="slidenum">
              <a:rPr lang="en-US" kern="1200">
                <a:solidFill>
                  <a:srgbClr val="000000"/>
                </a:solidFill>
              </a:rPr>
              <a:pPr defTabSz="685800">
                <a:buClrTx/>
              </a:pPr>
              <a:t>9</a:t>
            </a:fld>
            <a:endParaRPr lang="en-US" kern="1200" dirty="0">
              <a:solidFill>
                <a:srgbClr val="000000"/>
              </a:solidFill>
            </a:endParaRPr>
          </a:p>
        </p:txBody>
      </p:sp>
      <p:sp>
        <p:nvSpPr>
          <p:cNvPr id="11" name="文本框 10">
            <a:extLst>
              <a:ext uri="{FF2B5EF4-FFF2-40B4-BE49-F238E27FC236}">
                <a16:creationId xmlns:a16="http://schemas.microsoft.com/office/drawing/2014/main" id="{51B8033D-57E5-AFF0-783E-D74875E6B7C0}"/>
              </a:ext>
            </a:extLst>
          </p:cNvPr>
          <p:cNvSpPr txBox="1"/>
          <p:nvPr/>
        </p:nvSpPr>
        <p:spPr>
          <a:xfrm>
            <a:off x="5007634" y="1130610"/>
            <a:ext cx="3813827" cy="483146"/>
          </a:xfrm>
          <a:prstGeom prst="rect">
            <a:avLst/>
          </a:prstGeom>
          <a:noFill/>
        </p:spPr>
        <p:txBody>
          <a:bodyPr wrap="square">
            <a:spAutoFit/>
          </a:bodyPr>
          <a:lstStyle/>
          <a:p>
            <a:pPr marL="257175" indent="-257175" defTabSz="685800">
              <a:lnSpc>
                <a:spcPct val="200000"/>
              </a:lnSpc>
              <a:buClrTx/>
              <a:buFont typeface="Arial" panose="020B0604020202020204" pitchFamily="34" charset="0"/>
              <a:buChar char="•"/>
            </a:pPr>
            <a:endParaRPr lang="en-US" altLang="zh-CN" sz="1500" kern="1200" dirty="0">
              <a:latin typeface="Georgia"/>
              <a:ea typeface="+mn-ea"/>
              <a:cs typeface="Courier New" panose="02070309020205020404" pitchFamily="49" charset="0"/>
            </a:endParaRPr>
          </a:p>
        </p:txBody>
      </p:sp>
      <p:pic>
        <p:nvPicPr>
          <p:cNvPr id="3" name="图片 2">
            <a:extLst>
              <a:ext uri="{FF2B5EF4-FFF2-40B4-BE49-F238E27FC236}">
                <a16:creationId xmlns:a16="http://schemas.microsoft.com/office/drawing/2014/main" id="{497DA3B2-474D-9B21-9578-841FF62EEA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924" y="997526"/>
            <a:ext cx="4494170" cy="3701343"/>
          </a:xfrm>
          <a:prstGeom prst="rect">
            <a:avLst/>
          </a:prstGeom>
        </p:spPr>
      </p:pic>
      <p:pic>
        <p:nvPicPr>
          <p:cNvPr id="13" name="图片 12" descr="Hertzsprung–Russell diagram - Wikipedia">
            <a:extLst>
              <a:ext uri="{FF2B5EF4-FFF2-40B4-BE49-F238E27FC236}">
                <a16:creationId xmlns:a16="http://schemas.microsoft.com/office/drawing/2014/main" id="{4C0C2F86-ED57-F95A-0575-4DC5CE272F50}"/>
              </a:ext>
            </a:extLst>
          </p:cNvPr>
          <p:cNvPicPr>
            <a:picLocks noChangeAspect="1"/>
          </p:cNvPicPr>
          <p:nvPr/>
        </p:nvPicPr>
        <p:blipFill>
          <a:blip r:embed="rId4"/>
          <a:stretch>
            <a:fillRect/>
          </a:stretch>
        </p:blipFill>
        <p:spPr>
          <a:xfrm>
            <a:off x="4889304" y="297873"/>
            <a:ext cx="4254697" cy="4845627"/>
          </a:xfrm>
          <a:prstGeom prst="rect">
            <a:avLst/>
          </a:prstGeom>
          <a:noFill/>
        </p:spPr>
      </p:pic>
      <p:sp>
        <p:nvSpPr>
          <p:cNvPr id="14" name="矩形 13">
            <a:extLst>
              <a:ext uri="{FF2B5EF4-FFF2-40B4-BE49-F238E27FC236}">
                <a16:creationId xmlns:a16="http://schemas.microsoft.com/office/drawing/2014/main" id="{A11D89D4-E6CB-68C7-2B96-B898F13DFAD0}"/>
              </a:ext>
            </a:extLst>
          </p:cNvPr>
          <p:cNvSpPr/>
          <p:nvPr/>
        </p:nvSpPr>
        <p:spPr>
          <a:xfrm>
            <a:off x="5357813" y="1695091"/>
            <a:ext cx="3336131" cy="211347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
        <p:nvSpPr>
          <p:cNvPr id="22" name="星形: 四角 21">
            <a:extLst>
              <a:ext uri="{FF2B5EF4-FFF2-40B4-BE49-F238E27FC236}">
                <a16:creationId xmlns:a16="http://schemas.microsoft.com/office/drawing/2014/main" id="{22CBDDE5-3637-634B-5C59-46186DD7D5F0}"/>
              </a:ext>
            </a:extLst>
          </p:cNvPr>
          <p:cNvSpPr/>
          <p:nvPr/>
        </p:nvSpPr>
        <p:spPr>
          <a:xfrm>
            <a:off x="4596698" y="429786"/>
            <a:ext cx="190500" cy="1877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zh-CN" altLang="en-US" sz="1350" kern="1200">
              <a:solidFill>
                <a:srgbClr val="FFFFFF"/>
              </a:solidFill>
              <a:latin typeface="Georgia"/>
            </a:endParaRPr>
          </a:p>
        </p:txBody>
      </p:sp>
    </p:spTree>
    <p:extLst>
      <p:ext uri="{BB962C8B-B14F-4D97-AF65-F5344CB8AC3E}">
        <p14:creationId xmlns:p14="http://schemas.microsoft.com/office/powerpoint/2010/main" val="219163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Kingdom Monera: Bacterial Diseases by Slidesgo">
  <a:themeElements>
    <a:clrScheme name="Simple Light">
      <a:dk1>
        <a:srgbClr val="346073"/>
      </a:dk1>
      <a:lt1>
        <a:srgbClr val="F8F8F8"/>
      </a:lt1>
      <a:dk2>
        <a:srgbClr val="191919"/>
      </a:dk2>
      <a:lt2>
        <a:srgbClr val="ADE5E1"/>
      </a:lt2>
      <a:accent1>
        <a:srgbClr val="F087A6"/>
      </a:accent1>
      <a:accent2>
        <a:srgbClr val="CAD7A6"/>
      </a:accent2>
      <a:accent3>
        <a:srgbClr val="83A97F"/>
      </a:accent3>
      <a:accent4>
        <a:srgbClr val="B28BD3"/>
      </a:accent4>
      <a:accent5>
        <a:srgbClr val="7060A6"/>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UofWaterloo_WhiteBkgrd">
  <a:themeElements>
    <a:clrScheme name="UWaterloo Math">
      <a:dk1>
        <a:srgbClr val="000000"/>
      </a:dk1>
      <a:lt1>
        <a:srgbClr val="FFFFFF"/>
      </a:lt1>
      <a:dk2>
        <a:srgbClr val="757575"/>
      </a:dk2>
      <a:lt2>
        <a:srgbClr val="D6D6D6"/>
      </a:lt2>
      <a:accent1>
        <a:srgbClr val="DF1AA0"/>
      </a:accent1>
      <a:accent2>
        <a:srgbClr val="0C0C0C"/>
      </a:accent2>
      <a:accent3>
        <a:srgbClr val="EF60AD"/>
      </a:accent3>
      <a:accent4>
        <a:srgbClr val="EFBBF0"/>
      </a:accent4>
      <a:accent5>
        <a:srgbClr val="A2006E"/>
      </a:accent5>
      <a:accent6>
        <a:srgbClr val="DF1AA0"/>
      </a:accent6>
      <a:hlink>
        <a:srgbClr val="A2006E"/>
      </a:hlink>
      <a:folHlink>
        <a:srgbClr val="595959"/>
      </a:folHlink>
    </a:clrScheme>
    <a:fontScheme name="Custom 6">
      <a:majorFont>
        <a:latin typeface="Barlow Condensed"/>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p presentation" id="{05F6EE3E-A297-46C7-9A5F-0DC559765C35}" vid="{9B5E0EF8-6119-4C3E-B045-9BD79ADB45A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5190</Words>
  <Application>Microsoft Office PowerPoint</Application>
  <PresentationFormat>On-screen Show (16:9)</PresentationFormat>
  <Paragraphs>400</Paragraphs>
  <Slides>48</Slides>
  <Notes>45</Notes>
  <HiddenSlides>0</HiddenSlides>
  <MMClips>0</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48</vt:i4>
      </vt:variant>
    </vt:vector>
  </HeadingPairs>
  <TitlesOfParts>
    <vt:vector size="68" baseType="lpstr">
      <vt:lpstr>Arial Black</vt:lpstr>
      <vt:lpstr>Courier New</vt:lpstr>
      <vt:lpstr>Palanquin</vt:lpstr>
      <vt:lpstr>Georgia</vt:lpstr>
      <vt:lpstr>Cambay</vt:lpstr>
      <vt:lpstr>Palanquin SemiBold</vt:lpstr>
      <vt:lpstr>Open Sans</vt:lpstr>
      <vt:lpstr>Aptos</vt:lpstr>
      <vt:lpstr>Aptos Display</vt:lpstr>
      <vt:lpstr>Raleway</vt:lpstr>
      <vt:lpstr>Cambria Math</vt:lpstr>
      <vt:lpstr>Wingdings</vt:lpstr>
      <vt:lpstr>Arial</vt:lpstr>
      <vt:lpstr>Verdana</vt:lpstr>
      <vt:lpstr>Calibri</vt:lpstr>
      <vt:lpstr>Barlow Condensed</vt:lpstr>
      <vt:lpstr>Kingdom Monera: Bacterial Diseases by Slidesgo</vt:lpstr>
      <vt:lpstr>1_UofWaterloo_WhiteBkgrd</vt:lpstr>
      <vt:lpstr>Office Theme</vt:lpstr>
      <vt:lpstr>1_Office Theme</vt:lpstr>
      <vt:lpstr>It’s Not You… </vt:lpstr>
      <vt:lpstr>Meet The Team!</vt:lpstr>
      <vt:lpstr>stellar clustering: Evaluating Clustering Methods for Reconstructing Hertzsprung–Russell Diagrams</vt:lpstr>
      <vt:lpstr>RESEARCH QUESTION</vt:lpstr>
      <vt:lpstr>RESEARCH WORKFLOW</vt:lpstr>
      <vt:lpstr>PowerPoint Presentation</vt:lpstr>
      <vt:lpstr>DATA PROCESSING – ABSOLUTE MAGNITUDE </vt:lpstr>
      <vt:lpstr>DATA ACQUISITION</vt:lpstr>
      <vt:lpstr>BP_RP VS. ABSOLUTE MAGNITUDE</vt:lpstr>
      <vt:lpstr>K-MEANS CLUSTERING</vt:lpstr>
      <vt:lpstr>DBSCAN CLUSTERING</vt:lpstr>
      <vt:lpstr>DBSCAN CLUSTERING</vt:lpstr>
      <vt:lpstr>DBSCAN CLUSTERING</vt:lpstr>
      <vt:lpstr>GMM CLUSTERING</vt:lpstr>
      <vt:lpstr>GMM CLUSTERING</vt:lpstr>
      <vt:lpstr>CONCLUSION &amp; FUTURE RESEARCH DIRECTIONS</vt:lpstr>
      <vt:lpstr>REFERENCES</vt:lpstr>
      <vt:lpstr>EXTRA: K-MEANS CLUSTERING – CHOICE OF K </vt:lpstr>
      <vt:lpstr>EXTRA: GMM CLUSTERING – CHOOSING N</vt:lpstr>
      <vt:lpstr>EXTRA: DBSCAN CLUSTERING – CHOOSING EPSILON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GermMM: Clustering Applications for Antimicrobial Resistance Profiling</vt:lpstr>
      <vt:lpstr>Research Questions</vt:lpstr>
      <vt:lpstr>How Antimicrobials Work</vt:lpstr>
      <vt:lpstr>How we Chose the Bacterial Species </vt:lpstr>
      <vt:lpstr>Data</vt:lpstr>
      <vt:lpstr>Antibiotics Selected as Features</vt:lpstr>
      <vt:lpstr>PCA</vt:lpstr>
      <vt:lpstr>PC1</vt:lpstr>
      <vt:lpstr>Selecting the Number of Clusters</vt:lpstr>
      <vt:lpstr>Results</vt:lpstr>
      <vt:lpstr>Results</vt:lpstr>
      <vt:lpstr>Anomaly Detection</vt:lpstr>
      <vt:lpstr>The GermMM project was successful in: </vt:lpstr>
      <vt:lpstr>Thank you!</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Tea Fazio</dc:creator>
  <cp:lastModifiedBy>Tea Fazio</cp:lastModifiedBy>
  <cp:revision>1</cp:revision>
  <dcterms:modified xsi:type="dcterms:W3CDTF">2026-08-05T21:29:02Z</dcterms:modified>
</cp:coreProperties>
</file>