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421758-37DA-A240-AED4-04595D35C60F}" v="4" dt="2023-09-25T20:03:26.668"/>
    <p1510:client id="{E28B357C-D191-11A3-DED7-387DDB004E08}" v="3" dt="2023-09-25T19:37:37.7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190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DA6F-A1A9-ED42-9D15-E01290601E83}" type="datetimeFigureOut">
              <a:rPr lang="en-US" smtClean="0"/>
              <a:t>9/25/23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6913-E038-8A44-851A-5CB1E876D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74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DA6F-A1A9-ED42-9D15-E01290601E83}" type="datetimeFigureOut">
              <a:rPr lang="en-US" smtClean="0"/>
              <a:t>9/25/23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6913-E038-8A44-851A-5CB1E876D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05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DA6F-A1A9-ED42-9D15-E01290601E83}" type="datetimeFigureOut">
              <a:rPr lang="en-US" smtClean="0"/>
              <a:t>9/25/23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6913-E038-8A44-851A-5CB1E876D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47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DA6F-A1A9-ED42-9D15-E01290601E83}" type="datetimeFigureOut">
              <a:rPr lang="en-US" smtClean="0"/>
              <a:t>9/25/23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6913-E038-8A44-851A-5CB1E876D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759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DA6F-A1A9-ED42-9D15-E01290601E83}" type="datetimeFigureOut">
              <a:rPr lang="en-US" smtClean="0"/>
              <a:t>9/25/23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6913-E038-8A44-851A-5CB1E876D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80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DA6F-A1A9-ED42-9D15-E01290601E83}" type="datetimeFigureOut">
              <a:rPr lang="en-US" smtClean="0"/>
              <a:t>9/25/23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6913-E038-8A44-851A-5CB1E876D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49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DA6F-A1A9-ED42-9D15-E01290601E83}" type="datetimeFigureOut">
              <a:rPr lang="en-US" smtClean="0"/>
              <a:t>9/25/23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6913-E038-8A44-851A-5CB1E876D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87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DA6F-A1A9-ED42-9D15-E01290601E83}" type="datetimeFigureOut">
              <a:rPr lang="en-US" smtClean="0"/>
              <a:t>9/25/23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6913-E038-8A44-851A-5CB1E876D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09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DA6F-A1A9-ED42-9D15-E01290601E83}" type="datetimeFigureOut">
              <a:rPr lang="en-US" smtClean="0"/>
              <a:t>9/25/23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6913-E038-8A44-851A-5CB1E876D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066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DA6F-A1A9-ED42-9D15-E01290601E83}" type="datetimeFigureOut">
              <a:rPr lang="en-US" smtClean="0"/>
              <a:t>9/25/23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6913-E038-8A44-851A-5CB1E876D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66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DA6F-A1A9-ED42-9D15-E01290601E83}" type="datetimeFigureOut">
              <a:rPr lang="en-US" smtClean="0"/>
              <a:t>9/25/23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6913-E038-8A44-851A-5CB1E876D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76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1DA6F-A1A9-ED42-9D15-E01290601E83}" type="datetimeFigureOut">
              <a:rPr lang="en-US" smtClean="0"/>
              <a:t>9/25/23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76913-E038-8A44-851A-5CB1E876D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5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53F35C37-46C1-0BE1-E686-66C0811E6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6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81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website&#10;&#10;Description automatically generated">
            <a:extLst>
              <a:ext uri="{FF2B5EF4-FFF2-40B4-BE49-F238E27FC236}">
                <a16:creationId xmlns:a16="http://schemas.microsoft.com/office/drawing/2014/main" id="{FAF4C67E-8A06-E177-B6E7-04C44D3886D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965950"/>
          </a:xfrm>
        </p:spPr>
      </p:pic>
    </p:spTree>
    <p:extLst>
      <p:ext uri="{BB962C8B-B14F-4D97-AF65-F5344CB8AC3E}">
        <p14:creationId xmlns:p14="http://schemas.microsoft.com/office/powerpoint/2010/main" val="2043969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6E0D9B4-F493-FEEA-0245-6B4054F820B9}"/>
              </a:ext>
            </a:extLst>
          </p:cNvPr>
          <p:cNvGrpSpPr/>
          <p:nvPr/>
        </p:nvGrpSpPr>
        <p:grpSpPr>
          <a:xfrm>
            <a:off x="0" y="0"/>
            <a:ext cx="9144000" cy="6965156"/>
            <a:chOff x="0" y="0"/>
            <a:chExt cx="9144000" cy="6965156"/>
          </a:xfrm>
        </p:grpSpPr>
        <p:pic>
          <p:nvPicPr>
            <p:cNvPr id="5" name="Picture 4" descr="Text&#10;&#10;Description automatically generated">
              <a:extLst>
                <a:ext uri="{FF2B5EF4-FFF2-40B4-BE49-F238E27FC236}">
                  <a16:creationId xmlns:a16="http://schemas.microsoft.com/office/drawing/2014/main" id="{8DF07821-7A59-2C10-DF10-010080176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965156"/>
            </a:xfrm>
            <a:prstGeom prst="rect">
              <a:avLst/>
            </a:prstGeom>
          </p:spPr>
        </p:pic>
        <p:pic>
          <p:nvPicPr>
            <p:cNvPr id="3" name="Picture 2" descr="A qr code with a letter b&#10;&#10;Description automatically generated">
              <a:extLst>
                <a:ext uri="{FF2B5EF4-FFF2-40B4-BE49-F238E27FC236}">
                  <a16:creationId xmlns:a16="http://schemas.microsoft.com/office/drawing/2014/main" id="{5634E90B-CE19-116C-DBFD-0CC5CD1D5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34200" y="977461"/>
              <a:ext cx="1108841" cy="11088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222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311D498B-823C-C507-6C24-9063DCBB7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6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578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Text&#10;&#10;Description automatically generated">
            <a:extLst>
              <a:ext uri="{FF2B5EF4-FFF2-40B4-BE49-F238E27FC236}">
                <a16:creationId xmlns:a16="http://schemas.microsoft.com/office/drawing/2014/main" id="{291F85F7-8F29-9CDC-32EA-13DCE8B53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" y="6097"/>
            <a:ext cx="9129647" cy="692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031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flyer&#10;&#10;Description automatically generated">
            <a:extLst>
              <a:ext uri="{FF2B5EF4-FFF2-40B4-BE49-F238E27FC236}">
                <a16:creationId xmlns:a16="http://schemas.microsoft.com/office/drawing/2014/main" id="{C9CA37DB-1BD5-5C7E-DB8F-6251079FA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96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867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yellow card with black text&#10;&#10;Description automatically generated">
            <a:extLst>
              <a:ext uri="{FF2B5EF4-FFF2-40B4-BE49-F238E27FC236}">
                <a16:creationId xmlns:a16="http://schemas.microsoft.com/office/drawing/2014/main" id="{5F21101C-2D54-C92E-C8DC-3D3E58078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96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57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82ab3454-a821-486f-afbb-297f3890dd57" xsi:nil="true"/>
    <lcf76f155ced4ddcb4097134ff3c332f xmlns="f1559514-fc77-4e26-be19-2215a194d845">
      <Terms xmlns="http://schemas.microsoft.com/office/infopath/2007/PartnerControls"/>
    </lcf76f155ced4ddcb4097134ff3c332f>
    <_ip_UnifiedCompliancePolicyProperties xmlns="http://schemas.microsoft.com/sharepoint/v3" xsi:nil="true"/>
    <SharedWithUsers xmlns="82ab3454-a821-486f-afbb-297f3890dd57">
      <UserInfo>
        <DisplayName>Michelle Atkin</DisplayName>
        <AccountId>1250</AccountId>
        <AccountType/>
      </UserInfo>
      <UserInfo>
        <DisplayName>Jirina Poch</DisplayName>
        <AccountId>217</AccountId>
        <AccountType/>
      </UserInfo>
      <UserInfo>
        <DisplayName>Jackie Stapleton</DisplayName>
        <AccountId>91</AccountId>
        <AccountType/>
      </UserInfo>
      <UserInfo>
        <DisplayName>Michelle Ogrodnik</DisplayName>
        <AccountId>1251</AccountId>
        <AccountType/>
      </UserInfo>
      <UserInfo>
        <DisplayName>Myra Fernandes</DisplayName>
        <AccountId>1067</AccountId>
        <AccountType/>
      </UserInfo>
      <UserInfo>
        <DisplayName>Mehak Johal</DisplayName>
        <AccountId>1257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E1A929D3964945B59EC24B170BD600" ma:contentTypeVersion="19" ma:contentTypeDescription="Create a new document." ma:contentTypeScope="" ma:versionID="945cee41640ce3e04f80f83b6cc8668c">
  <xsd:schema xmlns:xsd="http://www.w3.org/2001/XMLSchema" xmlns:xs="http://www.w3.org/2001/XMLSchema" xmlns:p="http://schemas.microsoft.com/office/2006/metadata/properties" xmlns:ns1="http://schemas.microsoft.com/sharepoint/v3" xmlns:ns2="f1559514-fc77-4e26-be19-2215a194d845" xmlns:ns3="82ab3454-a821-486f-afbb-297f3890dd57" targetNamespace="http://schemas.microsoft.com/office/2006/metadata/properties" ma:root="true" ma:fieldsID="c61e1875eed69f0f6d562ac8f2a21dbe" ns1:_="" ns2:_="" ns3:_="">
    <xsd:import namespace="http://schemas.microsoft.com/sharepoint/v3"/>
    <xsd:import namespace="f1559514-fc77-4e26-be19-2215a194d845"/>
    <xsd:import namespace="82ab3454-a821-486f-afbb-297f3890dd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559514-fc77-4e26-be19-2215a194d8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cbf906fe-3e8e-4b22-a6fd-bde302b921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ab3454-a821-486f-afbb-297f3890dd5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0c869b6a-575f-42d1-8baf-d51fede84969}" ma:internalName="TaxCatchAll" ma:showField="CatchAllData" ma:web="82ab3454-a821-486f-afbb-297f3890dd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7C3EBA-1E04-4BAE-8A46-616AF2FC3F9F}">
  <ds:schemaRefs>
    <ds:schemaRef ds:uri="http://purl.org/dc/dcmitype/"/>
    <ds:schemaRef ds:uri="http://purl.org/dc/elements/1.1/"/>
    <ds:schemaRef ds:uri="http://schemas.microsoft.com/office/2006/metadata/properties"/>
    <ds:schemaRef ds:uri="http://www.w3.org/XML/1998/namespace"/>
    <ds:schemaRef ds:uri="f1559514-fc77-4e26-be19-2215a194d845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82ab3454-a821-486f-afbb-297f3890dd57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84B4D905-8794-4197-9ED7-0DAE323D9B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173CE0-EBCD-4AE0-8AE1-9C4379B2298A}">
  <ds:schemaRefs>
    <ds:schemaRef ds:uri="82ab3454-a821-486f-afbb-297f3890dd57"/>
    <ds:schemaRef ds:uri="f1559514-fc77-4e26-be19-2215a194d84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Macintosh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Elise Vist</dc:creator>
  <cp:lastModifiedBy>Meghan Ashdown</cp:lastModifiedBy>
  <cp:revision>2</cp:revision>
  <dcterms:created xsi:type="dcterms:W3CDTF">2022-08-31T20:08:27Z</dcterms:created>
  <dcterms:modified xsi:type="dcterms:W3CDTF">2023-09-25T20:13:07Z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0x01010025E1A929D3964945B59EC24B170BD600</vt:lpwstr>
  </property>
  <property fmtid="{D5CDD505-2E9C-101B-9397-08002B2CF9AE}" pid="3" name="MediaServiceImageTags">
    <vt:lpwstr/>
  </property>
</Properties>
</file>