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</p:sldIdLst>
  <p:sldSz cx="18288000" cy="10287000"/>
  <p:notesSz cx="18288000" cy="10287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F2B6E6-708E-E691-703C-F1D6A36FB116}" v="75" dt="2023-08-24T17:59:39.504"/>
    <p1510:client id="{A84AB964-AF47-49F9-69D4-D900A9E6E1E4}" v="30" dt="2023-04-21T16:43:19.00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e Vist" userId="S::mevist@uwaterloo.ca::a3e59096-ab0a-4bde-8994-a57d4a0c97a6" providerId="AD" clId="Web-{4EF2B6E6-708E-E691-703C-F1D6A36FB116}"/>
    <pc:docChg chg="modSld">
      <pc:chgData name="Elise Vist" userId="S::mevist@uwaterloo.ca::a3e59096-ab0a-4bde-8994-a57d4a0c97a6" providerId="AD" clId="Web-{4EF2B6E6-708E-E691-703C-F1D6A36FB116}" dt="2023-08-24T17:59:39.300" v="36" actId="20577"/>
      <pc:docMkLst>
        <pc:docMk/>
      </pc:docMkLst>
      <pc:sldChg chg="modSp">
        <pc:chgData name="Elise Vist" userId="S::mevist@uwaterloo.ca::a3e59096-ab0a-4bde-8994-a57d4a0c97a6" providerId="AD" clId="Web-{4EF2B6E6-708E-E691-703C-F1D6A36FB116}" dt="2023-08-24T17:59:39.300" v="36" actId="20577"/>
        <pc:sldMkLst>
          <pc:docMk/>
          <pc:sldMk cId="0" sldId="256"/>
        </pc:sldMkLst>
        <pc:spChg chg="mod">
          <ac:chgData name="Elise Vist" userId="S::mevist@uwaterloo.ca::a3e59096-ab0a-4bde-8994-a57d4a0c97a6" providerId="AD" clId="Web-{4EF2B6E6-708E-E691-703C-F1D6A36FB116}" dt="2023-08-24T17:59:39.300" v="36" actId="20577"/>
          <ac:spMkLst>
            <pc:docMk/>
            <pc:sldMk cId="0" sldId="256"/>
            <ac:spMk id="1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58122" y="3239945"/>
            <a:ext cx="5490845" cy="6377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4031185" y="3986151"/>
            <a:ext cx="4052569" cy="52914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71649" y="751159"/>
            <a:ext cx="6753224" cy="239981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60344" y="509968"/>
            <a:ext cx="9228110" cy="14889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58298" y="3449313"/>
            <a:ext cx="11677650" cy="60921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uwaterloo.ca/writing-and-communication-centre/scholarship-support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uwaterloo.ca/writing-and-communication-centre/writing-cafes" TargetMode="External"/><Relationship Id="rId12" Type="http://schemas.openxmlformats.org/officeDocument/2006/relationships/hyperlink" Target="https://uwaterloo.ca/writing-and-communication-centre/ecc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uwaterloo.ca/writing-and-communication-centre/services-0/online-resources" TargetMode="External"/><Relationship Id="rId11" Type="http://schemas.openxmlformats.org/officeDocument/2006/relationships/hyperlink" Target="https://uwaterloo.ca/writing-and-communication-centre/rock-your-thesis" TargetMode="External"/><Relationship Id="rId5" Type="http://schemas.openxmlformats.org/officeDocument/2006/relationships/hyperlink" Target="https://uwaterloo.ca/writing-and-communication-centre/services-0/workshops" TargetMode="External"/><Relationship Id="rId10" Type="http://schemas.openxmlformats.org/officeDocument/2006/relationships/hyperlink" Target="https://uwaterloo.ca/writing-and-communication-centre/speak-scholar" TargetMode="External"/><Relationship Id="rId4" Type="http://schemas.openxmlformats.org/officeDocument/2006/relationships/hyperlink" Target="https://uwaterloo.ca/writing-and-communication-centre/appointments" TargetMode="External"/><Relationship Id="rId9" Type="http://schemas.openxmlformats.org/officeDocument/2006/relationships/hyperlink" Target="https://uwaterloo.ca/writing-and-communication-centre/dissertation-boot-cam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808862" y="3643555"/>
            <a:ext cx="4479290" cy="6644005"/>
          </a:xfrm>
          <a:custGeom>
            <a:avLst/>
            <a:gdLst/>
            <a:ahLst/>
            <a:cxnLst/>
            <a:rect l="l" t="t" r="r" b="b"/>
            <a:pathLst>
              <a:path w="4479290" h="6644005">
                <a:moveTo>
                  <a:pt x="0" y="0"/>
                </a:moveTo>
                <a:lnTo>
                  <a:pt x="4479137" y="0"/>
                </a:lnTo>
                <a:lnTo>
                  <a:pt x="4479137" y="6643443"/>
                </a:lnTo>
                <a:lnTo>
                  <a:pt x="0" y="6643443"/>
                </a:lnTo>
                <a:lnTo>
                  <a:pt x="0" y="0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032" y="430894"/>
            <a:ext cx="6753224" cy="241934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522388" y="9573767"/>
            <a:ext cx="1476374" cy="59054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405987" y="3239945"/>
            <a:ext cx="6048375" cy="5912644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>
              <a:lnSpc>
                <a:spcPts val="2525"/>
              </a:lnSpc>
              <a:spcBef>
                <a:spcPts val="120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 SUPPORT</a:t>
            </a:r>
          </a:p>
          <a:p>
            <a:pPr marL="12700" marR="5080">
              <a:lnSpc>
                <a:spcPts val="2100"/>
              </a:lnSpc>
              <a:spcBef>
                <a:spcPts val="114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Appointments and workshops to support graduate students who are applying for OGS/QEII-GSST, CIHR, NSERC or SSHRC funding or other graduate-level scholarships.</a:t>
            </a:r>
          </a:p>
          <a:p>
            <a:pPr marL="12700">
              <a:lnSpc>
                <a:spcPts val="2525"/>
              </a:lnSpc>
              <a:spcBef>
                <a:spcPts val="2155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DISSERTATION BOOT CAMP</a:t>
            </a:r>
          </a:p>
          <a:p>
            <a:pPr marL="12700" marR="71755">
              <a:lnSpc>
                <a:spcPts val="2100"/>
              </a:lnSpc>
              <a:spcBef>
                <a:spcPts val="120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four-day program combines workshops with writing time and individual consultations to help thesis and dissertation writers set goals and make progress in their work.</a:t>
            </a:r>
          </a:p>
          <a:p>
            <a:pPr marL="12700">
              <a:lnSpc>
                <a:spcPts val="2525"/>
              </a:lnSpc>
              <a:spcBef>
                <a:spcPts val="2155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SPEAK LIKE A SCHOLAR</a:t>
            </a:r>
          </a:p>
          <a:p>
            <a:pPr marL="12700" marR="215265">
              <a:lnSpc>
                <a:spcPts val="2100"/>
              </a:lnSpc>
              <a:spcBef>
                <a:spcPts val="114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program is designed to help Master's and PhD students develop their voices as independent scholars and give effective academic presentations with confidence.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 YOUR THESIS</a:t>
            </a:r>
          </a:p>
          <a:p>
            <a:pPr marL="12700" marR="307340">
              <a:lnSpc>
                <a:spcPts val="2100"/>
              </a:lnSpc>
              <a:spcBef>
                <a:spcPts val="120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three-part program guides graduate students through the first phases of planning and writing a thesis or dissertation.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endParaRPr sz="1500" b="1">
              <a:latin typeface="Verdana"/>
              <a:ea typeface="Verdana"/>
              <a:cs typeface="Verdana" panose="020B0604030504040204" pitchFamily="34" charset="0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6467881" y="3449513"/>
            <a:ext cx="19050" cy="6496685"/>
            <a:chOff x="6467881" y="3449513"/>
            <a:chExt cx="19050" cy="6496685"/>
          </a:xfrm>
        </p:grpSpPr>
        <p:sp>
          <p:nvSpPr>
            <p:cNvPr id="7" name="object 7"/>
            <p:cNvSpPr/>
            <p:nvPr/>
          </p:nvSpPr>
          <p:spPr>
            <a:xfrm>
              <a:off x="6467881" y="7257973"/>
              <a:ext cx="19050" cy="2687955"/>
            </a:xfrm>
            <a:custGeom>
              <a:avLst/>
              <a:gdLst/>
              <a:ahLst/>
              <a:cxnLst/>
              <a:rect l="l" t="t" r="r" b="b"/>
              <a:pathLst>
                <a:path w="19050" h="2687954">
                  <a:moveTo>
                    <a:pt x="19050" y="2668600"/>
                  </a:moveTo>
                  <a:lnTo>
                    <a:pt x="0" y="2668600"/>
                  </a:lnTo>
                  <a:lnTo>
                    <a:pt x="0" y="2687650"/>
                  </a:lnTo>
                  <a:lnTo>
                    <a:pt x="19050" y="2687650"/>
                  </a:lnTo>
                  <a:lnTo>
                    <a:pt x="19050" y="2668600"/>
                  </a:lnTo>
                  <a:close/>
                </a:path>
                <a:path w="19050" h="2687954">
                  <a:moveTo>
                    <a:pt x="19050" y="2630474"/>
                  </a:moveTo>
                  <a:lnTo>
                    <a:pt x="0" y="2630474"/>
                  </a:lnTo>
                  <a:lnTo>
                    <a:pt x="0" y="2649537"/>
                  </a:lnTo>
                  <a:lnTo>
                    <a:pt x="19050" y="2649537"/>
                  </a:lnTo>
                  <a:lnTo>
                    <a:pt x="19050" y="2630474"/>
                  </a:lnTo>
                  <a:close/>
                </a:path>
                <a:path w="19050" h="2687954">
                  <a:moveTo>
                    <a:pt x="19050" y="2592349"/>
                  </a:moveTo>
                  <a:lnTo>
                    <a:pt x="0" y="2592349"/>
                  </a:lnTo>
                  <a:lnTo>
                    <a:pt x="0" y="2611412"/>
                  </a:lnTo>
                  <a:lnTo>
                    <a:pt x="19050" y="2611412"/>
                  </a:lnTo>
                  <a:lnTo>
                    <a:pt x="19050" y="2592349"/>
                  </a:lnTo>
                  <a:close/>
                </a:path>
                <a:path w="19050" h="2687954">
                  <a:moveTo>
                    <a:pt x="19050" y="2554224"/>
                  </a:moveTo>
                  <a:lnTo>
                    <a:pt x="0" y="2554224"/>
                  </a:lnTo>
                  <a:lnTo>
                    <a:pt x="0" y="2573286"/>
                  </a:lnTo>
                  <a:lnTo>
                    <a:pt x="19050" y="2573286"/>
                  </a:lnTo>
                  <a:lnTo>
                    <a:pt x="19050" y="2554224"/>
                  </a:lnTo>
                  <a:close/>
                </a:path>
                <a:path w="19050" h="2687954">
                  <a:moveTo>
                    <a:pt x="19050" y="2516098"/>
                  </a:moveTo>
                  <a:lnTo>
                    <a:pt x="0" y="2516098"/>
                  </a:lnTo>
                  <a:lnTo>
                    <a:pt x="0" y="2535161"/>
                  </a:lnTo>
                  <a:lnTo>
                    <a:pt x="19050" y="2535161"/>
                  </a:lnTo>
                  <a:lnTo>
                    <a:pt x="19050" y="2516098"/>
                  </a:lnTo>
                  <a:close/>
                </a:path>
                <a:path w="19050" h="2687954">
                  <a:moveTo>
                    <a:pt x="19050" y="2477986"/>
                  </a:moveTo>
                  <a:lnTo>
                    <a:pt x="0" y="2477986"/>
                  </a:lnTo>
                  <a:lnTo>
                    <a:pt x="0" y="2497036"/>
                  </a:lnTo>
                  <a:lnTo>
                    <a:pt x="19050" y="2497036"/>
                  </a:lnTo>
                  <a:lnTo>
                    <a:pt x="19050" y="2477986"/>
                  </a:lnTo>
                  <a:close/>
                </a:path>
                <a:path w="19050" h="2687954">
                  <a:moveTo>
                    <a:pt x="19050" y="2439860"/>
                  </a:moveTo>
                  <a:lnTo>
                    <a:pt x="0" y="2439860"/>
                  </a:lnTo>
                  <a:lnTo>
                    <a:pt x="0" y="2458923"/>
                  </a:lnTo>
                  <a:lnTo>
                    <a:pt x="19050" y="2458923"/>
                  </a:lnTo>
                  <a:lnTo>
                    <a:pt x="19050" y="2439860"/>
                  </a:lnTo>
                  <a:close/>
                </a:path>
                <a:path w="19050" h="2687954">
                  <a:moveTo>
                    <a:pt x="19050" y="2401735"/>
                  </a:moveTo>
                  <a:lnTo>
                    <a:pt x="0" y="2401735"/>
                  </a:lnTo>
                  <a:lnTo>
                    <a:pt x="0" y="2420797"/>
                  </a:lnTo>
                  <a:lnTo>
                    <a:pt x="19050" y="2420797"/>
                  </a:lnTo>
                  <a:lnTo>
                    <a:pt x="19050" y="2401735"/>
                  </a:lnTo>
                  <a:close/>
                </a:path>
                <a:path w="19050" h="2687954">
                  <a:moveTo>
                    <a:pt x="19050" y="2363609"/>
                  </a:moveTo>
                  <a:lnTo>
                    <a:pt x="0" y="2363609"/>
                  </a:lnTo>
                  <a:lnTo>
                    <a:pt x="0" y="2382672"/>
                  </a:lnTo>
                  <a:lnTo>
                    <a:pt x="19050" y="2382672"/>
                  </a:lnTo>
                  <a:lnTo>
                    <a:pt x="19050" y="2363609"/>
                  </a:lnTo>
                  <a:close/>
                </a:path>
                <a:path w="19050" h="2687954">
                  <a:moveTo>
                    <a:pt x="19050" y="2325484"/>
                  </a:moveTo>
                  <a:lnTo>
                    <a:pt x="0" y="2325484"/>
                  </a:lnTo>
                  <a:lnTo>
                    <a:pt x="0" y="2344547"/>
                  </a:lnTo>
                  <a:lnTo>
                    <a:pt x="19050" y="2344547"/>
                  </a:lnTo>
                  <a:lnTo>
                    <a:pt x="19050" y="2325484"/>
                  </a:lnTo>
                  <a:close/>
                </a:path>
                <a:path w="19050" h="2687954">
                  <a:moveTo>
                    <a:pt x="19050" y="2287371"/>
                  </a:moveTo>
                  <a:lnTo>
                    <a:pt x="0" y="2287371"/>
                  </a:lnTo>
                  <a:lnTo>
                    <a:pt x="0" y="2306434"/>
                  </a:lnTo>
                  <a:lnTo>
                    <a:pt x="19050" y="2306434"/>
                  </a:lnTo>
                  <a:lnTo>
                    <a:pt x="19050" y="2287371"/>
                  </a:lnTo>
                  <a:close/>
                </a:path>
                <a:path w="19050" h="2687954">
                  <a:moveTo>
                    <a:pt x="19050" y="2249246"/>
                  </a:moveTo>
                  <a:lnTo>
                    <a:pt x="0" y="2249246"/>
                  </a:lnTo>
                  <a:lnTo>
                    <a:pt x="0" y="2268309"/>
                  </a:lnTo>
                  <a:lnTo>
                    <a:pt x="19050" y="2268309"/>
                  </a:lnTo>
                  <a:lnTo>
                    <a:pt x="19050" y="2249246"/>
                  </a:lnTo>
                  <a:close/>
                </a:path>
                <a:path w="19050" h="2687954">
                  <a:moveTo>
                    <a:pt x="19050" y="2211120"/>
                  </a:moveTo>
                  <a:lnTo>
                    <a:pt x="0" y="2211120"/>
                  </a:lnTo>
                  <a:lnTo>
                    <a:pt x="0" y="2230183"/>
                  </a:lnTo>
                  <a:lnTo>
                    <a:pt x="19050" y="2230183"/>
                  </a:lnTo>
                  <a:lnTo>
                    <a:pt x="19050" y="2211120"/>
                  </a:lnTo>
                  <a:close/>
                </a:path>
                <a:path w="19050" h="2687954">
                  <a:moveTo>
                    <a:pt x="19050" y="2172995"/>
                  </a:moveTo>
                  <a:lnTo>
                    <a:pt x="0" y="2172995"/>
                  </a:lnTo>
                  <a:lnTo>
                    <a:pt x="0" y="2192058"/>
                  </a:lnTo>
                  <a:lnTo>
                    <a:pt x="19050" y="2192058"/>
                  </a:lnTo>
                  <a:lnTo>
                    <a:pt x="19050" y="2172995"/>
                  </a:lnTo>
                  <a:close/>
                </a:path>
                <a:path w="19050" h="2687954">
                  <a:moveTo>
                    <a:pt x="19050" y="2134882"/>
                  </a:moveTo>
                  <a:lnTo>
                    <a:pt x="0" y="2134882"/>
                  </a:lnTo>
                  <a:lnTo>
                    <a:pt x="0" y="2153932"/>
                  </a:lnTo>
                  <a:lnTo>
                    <a:pt x="19050" y="2153932"/>
                  </a:lnTo>
                  <a:lnTo>
                    <a:pt x="19050" y="2134882"/>
                  </a:lnTo>
                  <a:close/>
                </a:path>
                <a:path w="19050" h="2687954">
                  <a:moveTo>
                    <a:pt x="19050" y="2096757"/>
                  </a:moveTo>
                  <a:lnTo>
                    <a:pt x="0" y="2096757"/>
                  </a:lnTo>
                  <a:lnTo>
                    <a:pt x="0" y="2115820"/>
                  </a:lnTo>
                  <a:lnTo>
                    <a:pt x="19050" y="2115820"/>
                  </a:lnTo>
                  <a:lnTo>
                    <a:pt x="19050" y="2096757"/>
                  </a:lnTo>
                  <a:close/>
                </a:path>
                <a:path w="19050" h="2687954">
                  <a:moveTo>
                    <a:pt x="19050" y="2058631"/>
                  </a:moveTo>
                  <a:lnTo>
                    <a:pt x="0" y="2058631"/>
                  </a:lnTo>
                  <a:lnTo>
                    <a:pt x="0" y="2077694"/>
                  </a:lnTo>
                  <a:lnTo>
                    <a:pt x="19050" y="2077694"/>
                  </a:lnTo>
                  <a:lnTo>
                    <a:pt x="19050" y="2058631"/>
                  </a:lnTo>
                  <a:close/>
                </a:path>
                <a:path w="19050" h="2687954">
                  <a:moveTo>
                    <a:pt x="19050" y="2020506"/>
                  </a:moveTo>
                  <a:lnTo>
                    <a:pt x="0" y="2020506"/>
                  </a:lnTo>
                  <a:lnTo>
                    <a:pt x="0" y="2039569"/>
                  </a:lnTo>
                  <a:lnTo>
                    <a:pt x="19050" y="2039569"/>
                  </a:lnTo>
                  <a:lnTo>
                    <a:pt x="19050" y="2020506"/>
                  </a:lnTo>
                  <a:close/>
                </a:path>
                <a:path w="19050" h="2687954">
                  <a:moveTo>
                    <a:pt x="19050" y="1982381"/>
                  </a:moveTo>
                  <a:lnTo>
                    <a:pt x="0" y="1982381"/>
                  </a:lnTo>
                  <a:lnTo>
                    <a:pt x="0" y="2001443"/>
                  </a:lnTo>
                  <a:lnTo>
                    <a:pt x="19050" y="2001443"/>
                  </a:lnTo>
                  <a:lnTo>
                    <a:pt x="19050" y="1982381"/>
                  </a:lnTo>
                  <a:close/>
                </a:path>
                <a:path w="19050" h="2687954">
                  <a:moveTo>
                    <a:pt x="19050" y="1944268"/>
                  </a:moveTo>
                  <a:lnTo>
                    <a:pt x="0" y="1944268"/>
                  </a:lnTo>
                  <a:lnTo>
                    <a:pt x="0" y="1963318"/>
                  </a:lnTo>
                  <a:lnTo>
                    <a:pt x="19050" y="1963318"/>
                  </a:lnTo>
                  <a:lnTo>
                    <a:pt x="19050" y="1944268"/>
                  </a:lnTo>
                  <a:close/>
                </a:path>
                <a:path w="19050" h="2687954">
                  <a:moveTo>
                    <a:pt x="19050" y="1906143"/>
                  </a:moveTo>
                  <a:lnTo>
                    <a:pt x="0" y="1906143"/>
                  </a:lnTo>
                  <a:lnTo>
                    <a:pt x="0" y="1925205"/>
                  </a:lnTo>
                  <a:lnTo>
                    <a:pt x="19050" y="1925205"/>
                  </a:lnTo>
                  <a:lnTo>
                    <a:pt x="19050" y="1906143"/>
                  </a:lnTo>
                  <a:close/>
                </a:path>
                <a:path w="19050" h="2687954">
                  <a:moveTo>
                    <a:pt x="19050" y="1868017"/>
                  </a:moveTo>
                  <a:lnTo>
                    <a:pt x="0" y="1868017"/>
                  </a:lnTo>
                  <a:lnTo>
                    <a:pt x="0" y="1887080"/>
                  </a:lnTo>
                  <a:lnTo>
                    <a:pt x="19050" y="1887080"/>
                  </a:lnTo>
                  <a:lnTo>
                    <a:pt x="19050" y="1868017"/>
                  </a:lnTo>
                  <a:close/>
                </a:path>
                <a:path w="19050" h="2687954">
                  <a:moveTo>
                    <a:pt x="19050" y="1829892"/>
                  </a:moveTo>
                  <a:lnTo>
                    <a:pt x="0" y="1829892"/>
                  </a:lnTo>
                  <a:lnTo>
                    <a:pt x="0" y="1848954"/>
                  </a:lnTo>
                  <a:lnTo>
                    <a:pt x="19050" y="1848954"/>
                  </a:lnTo>
                  <a:lnTo>
                    <a:pt x="19050" y="1829892"/>
                  </a:lnTo>
                  <a:close/>
                </a:path>
                <a:path w="19050" h="2687954">
                  <a:moveTo>
                    <a:pt x="19050" y="1791766"/>
                  </a:moveTo>
                  <a:lnTo>
                    <a:pt x="0" y="1791766"/>
                  </a:lnTo>
                  <a:lnTo>
                    <a:pt x="0" y="1810829"/>
                  </a:lnTo>
                  <a:lnTo>
                    <a:pt x="19050" y="1810829"/>
                  </a:lnTo>
                  <a:lnTo>
                    <a:pt x="19050" y="1791766"/>
                  </a:lnTo>
                  <a:close/>
                </a:path>
                <a:path w="19050" h="2687954">
                  <a:moveTo>
                    <a:pt x="19050" y="1753654"/>
                  </a:moveTo>
                  <a:lnTo>
                    <a:pt x="0" y="1753654"/>
                  </a:lnTo>
                  <a:lnTo>
                    <a:pt x="0" y="1772716"/>
                  </a:lnTo>
                  <a:lnTo>
                    <a:pt x="19050" y="1772716"/>
                  </a:lnTo>
                  <a:lnTo>
                    <a:pt x="19050" y="1753654"/>
                  </a:lnTo>
                  <a:close/>
                </a:path>
                <a:path w="19050" h="2687954">
                  <a:moveTo>
                    <a:pt x="19050" y="1715528"/>
                  </a:moveTo>
                  <a:lnTo>
                    <a:pt x="0" y="1715528"/>
                  </a:lnTo>
                  <a:lnTo>
                    <a:pt x="0" y="1734591"/>
                  </a:lnTo>
                  <a:lnTo>
                    <a:pt x="19050" y="1734591"/>
                  </a:lnTo>
                  <a:lnTo>
                    <a:pt x="19050" y="1715528"/>
                  </a:lnTo>
                  <a:close/>
                </a:path>
                <a:path w="19050" h="2687954">
                  <a:moveTo>
                    <a:pt x="19050" y="1677403"/>
                  </a:moveTo>
                  <a:lnTo>
                    <a:pt x="0" y="1677403"/>
                  </a:lnTo>
                  <a:lnTo>
                    <a:pt x="0" y="1696466"/>
                  </a:lnTo>
                  <a:lnTo>
                    <a:pt x="19050" y="1696466"/>
                  </a:lnTo>
                  <a:lnTo>
                    <a:pt x="19050" y="1677403"/>
                  </a:lnTo>
                  <a:close/>
                </a:path>
                <a:path w="19050" h="2687954">
                  <a:moveTo>
                    <a:pt x="19050" y="1639277"/>
                  </a:moveTo>
                  <a:lnTo>
                    <a:pt x="0" y="1639277"/>
                  </a:lnTo>
                  <a:lnTo>
                    <a:pt x="0" y="1658340"/>
                  </a:lnTo>
                  <a:lnTo>
                    <a:pt x="19050" y="1658340"/>
                  </a:lnTo>
                  <a:lnTo>
                    <a:pt x="19050" y="1639277"/>
                  </a:lnTo>
                  <a:close/>
                </a:path>
                <a:path w="19050" h="2687954">
                  <a:moveTo>
                    <a:pt x="19050" y="1601152"/>
                  </a:moveTo>
                  <a:lnTo>
                    <a:pt x="0" y="1601152"/>
                  </a:lnTo>
                  <a:lnTo>
                    <a:pt x="0" y="1620215"/>
                  </a:lnTo>
                  <a:lnTo>
                    <a:pt x="19050" y="1620215"/>
                  </a:lnTo>
                  <a:lnTo>
                    <a:pt x="19050" y="1601152"/>
                  </a:lnTo>
                  <a:close/>
                </a:path>
                <a:path w="19050" h="2687954">
                  <a:moveTo>
                    <a:pt x="19050" y="1563039"/>
                  </a:moveTo>
                  <a:lnTo>
                    <a:pt x="0" y="1563039"/>
                  </a:lnTo>
                  <a:lnTo>
                    <a:pt x="0" y="1582102"/>
                  </a:lnTo>
                  <a:lnTo>
                    <a:pt x="19050" y="1582102"/>
                  </a:lnTo>
                  <a:lnTo>
                    <a:pt x="19050" y="1563039"/>
                  </a:lnTo>
                  <a:close/>
                </a:path>
                <a:path w="19050" h="2687954">
                  <a:moveTo>
                    <a:pt x="19050" y="1524914"/>
                  </a:moveTo>
                  <a:lnTo>
                    <a:pt x="0" y="1524914"/>
                  </a:lnTo>
                  <a:lnTo>
                    <a:pt x="0" y="1543977"/>
                  </a:lnTo>
                  <a:lnTo>
                    <a:pt x="19050" y="1543977"/>
                  </a:lnTo>
                  <a:lnTo>
                    <a:pt x="19050" y="1524914"/>
                  </a:lnTo>
                  <a:close/>
                </a:path>
                <a:path w="19050" h="2687954">
                  <a:moveTo>
                    <a:pt x="19050" y="1486789"/>
                  </a:moveTo>
                  <a:lnTo>
                    <a:pt x="0" y="1486789"/>
                  </a:lnTo>
                  <a:lnTo>
                    <a:pt x="0" y="1505851"/>
                  </a:lnTo>
                  <a:lnTo>
                    <a:pt x="19050" y="1505851"/>
                  </a:lnTo>
                  <a:lnTo>
                    <a:pt x="19050" y="1486789"/>
                  </a:lnTo>
                  <a:close/>
                </a:path>
                <a:path w="19050" h="2687954">
                  <a:moveTo>
                    <a:pt x="19050" y="1448663"/>
                  </a:moveTo>
                  <a:lnTo>
                    <a:pt x="0" y="1448663"/>
                  </a:lnTo>
                  <a:lnTo>
                    <a:pt x="0" y="1467726"/>
                  </a:lnTo>
                  <a:lnTo>
                    <a:pt x="19050" y="1467726"/>
                  </a:lnTo>
                  <a:lnTo>
                    <a:pt x="19050" y="1448663"/>
                  </a:lnTo>
                  <a:close/>
                </a:path>
                <a:path w="19050" h="2687954">
                  <a:moveTo>
                    <a:pt x="19050" y="1410550"/>
                  </a:moveTo>
                  <a:lnTo>
                    <a:pt x="0" y="1410550"/>
                  </a:lnTo>
                  <a:lnTo>
                    <a:pt x="0" y="1429600"/>
                  </a:lnTo>
                  <a:lnTo>
                    <a:pt x="19050" y="1429600"/>
                  </a:lnTo>
                  <a:lnTo>
                    <a:pt x="19050" y="1410550"/>
                  </a:lnTo>
                  <a:close/>
                </a:path>
                <a:path w="19050" h="2687954">
                  <a:moveTo>
                    <a:pt x="19050" y="1372425"/>
                  </a:moveTo>
                  <a:lnTo>
                    <a:pt x="0" y="1372425"/>
                  </a:lnTo>
                  <a:lnTo>
                    <a:pt x="0" y="1391488"/>
                  </a:lnTo>
                  <a:lnTo>
                    <a:pt x="19050" y="1391488"/>
                  </a:lnTo>
                  <a:lnTo>
                    <a:pt x="19050" y="1372425"/>
                  </a:lnTo>
                  <a:close/>
                </a:path>
                <a:path w="19050" h="2687954">
                  <a:moveTo>
                    <a:pt x="19050" y="1334300"/>
                  </a:moveTo>
                  <a:lnTo>
                    <a:pt x="0" y="1334300"/>
                  </a:lnTo>
                  <a:lnTo>
                    <a:pt x="0" y="1353362"/>
                  </a:lnTo>
                  <a:lnTo>
                    <a:pt x="19050" y="1353362"/>
                  </a:lnTo>
                  <a:lnTo>
                    <a:pt x="19050" y="1334300"/>
                  </a:lnTo>
                  <a:close/>
                </a:path>
                <a:path w="19050" h="2687954">
                  <a:moveTo>
                    <a:pt x="19050" y="1296174"/>
                  </a:moveTo>
                  <a:lnTo>
                    <a:pt x="0" y="1296174"/>
                  </a:lnTo>
                  <a:lnTo>
                    <a:pt x="0" y="1315237"/>
                  </a:lnTo>
                  <a:lnTo>
                    <a:pt x="19050" y="1315237"/>
                  </a:lnTo>
                  <a:lnTo>
                    <a:pt x="19050" y="1296174"/>
                  </a:lnTo>
                  <a:close/>
                </a:path>
                <a:path w="19050" h="2687954">
                  <a:moveTo>
                    <a:pt x="19050" y="1258049"/>
                  </a:moveTo>
                  <a:lnTo>
                    <a:pt x="0" y="1258049"/>
                  </a:lnTo>
                  <a:lnTo>
                    <a:pt x="0" y="1277112"/>
                  </a:lnTo>
                  <a:lnTo>
                    <a:pt x="19050" y="1277112"/>
                  </a:lnTo>
                  <a:lnTo>
                    <a:pt x="19050" y="1258049"/>
                  </a:lnTo>
                  <a:close/>
                </a:path>
                <a:path w="19050" h="2687954">
                  <a:moveTo>
                    <a:pt x="19050" y="1219936"/>
                  </a:moveTo>
                  <a:lnTo>
                    <a:pt x="0" y="1219936"/>
                  </a:lnTo>
                  <a:lnTo>
                    <a:pt x="0" y="1238986"/>
                  </a:lnTo>
                  <a:lnTo>
                    <a:pt x="19050" y="1238986"/>
                  </a:lnTo>
                  <a:lnTo>
                    <a:pt x="19050" y="1219936"/>
                  </a:lnTo>
                  <a:close/>
                </a:path>
                <a:path w="19050" h="2687954">
                  <a:moveTo>
                    <a:pt x="19050" y="1181811"/>
                  </a:moveTo>
                  <a:lnTo>
                    <a:pt x="0" y="1181811"/>
                  </a:lnTo>
                  <a:lnTo>
                    <a:pt x="0" y="1200873"/>
                  </a:lnTo>
                  <a:lnTo>
                    <a:pt x="19050" y="1200873"/>
                  </a:lnTo>
                  <a:lnTo>
                    <a:pt x="19050" y="1181811"/>
                  </a:lnTo>
                  <a:close/>
                </a:path>
                <a:path w="19050" h="2687954">
                  <a:moveTo>
                    <a:pt x="19050" y="1143685"/>
                  </a:moveTo>
                  <a:lnTo>
                    <a:pt x="0" y="1143685"/>
                  </a:lnTo>
                  <a:lnTo>
                    <a:pt x="0" y="1162748"/>
                  </a:lnTo>
                  <a:lnTo>
                    <a:pt x="19050" y="1162748"/>
                  </a:lnTo>
                  <a:lnTo>
                    <a:pt x="19050" y="1143685"/>
                  </a:lnTo>
                  <a:close/>
                </a:path>
                <a:path w="19050" h="2687954">
                  <a:moveTo>
                    <a:pt x="19050" y="1105560"/>
                  </a:moveTo>
                  <a:lnTo>
                    <a:pt x="0" y="1105560"/>
                  </a:lnTo>
                  <a:lnTo>
                    <a:pt x="0" y="1124623"/>
                  </a:lnTo>
                  <a:lnTo>
                    <a:pt x="19050" y="1124623"/>
                  </a:lnTo>
                  <a:lnTo>
                    <a:pt x="19050" y="1105560"/>
                  </a:lnTo>
                  <a:close/>
                </a:path>
                <a:path w="19050" h="2687954">
                  <a:moveTo>
                    <a:pt x="19050" y="1067435"/>
                  </a:moveTo>
                  <a:lnTo>
                    <a:pt x="0" y="1067435"/>
                  </a:lnTo>
                  <a:lnTo>
                    <a:pt x="0" y="1086497"/>
                  </a:lnTo>
                  <a:lnTo>
                    <a:pt x="19050" y="1086497"/>
                  </a:lnTo>
                  <a:lnTo>
                    <a:pt x="19050" y="1067435"/>
                  </a:lnTo>
                  <a:close/>
                </a:path>
                <a:path w="19050" h="2687954">
                  <a:moveTo>
                    <a:pt x="19050" y="1029322"/>
                  </a:moveTo>
                  <a:lnTo>
                    <a:pt x="0" y="1029322"/>
                  </a:lnTo>
                  <a:lnTo>
                    <a:pt x="0" y="1048385"/>
                  </a:lnTo>
                  <a:lnTo>
                    <a:pt x="19050" y="1048385"/>
                  </a:lnTo>
                  <a:lnTo>
                    <a:pt x="19050" y="1029322"/>
                  </a:lnTo>
                  <a:close/>
                </a:path>
                <a:path w="19050" h="2687954">
                  <a:moveTo>
                    <a:pt x="19050" y="991196"/>
                  </a:moveTo>
                  <a:lnTo>
                    <a:pt x="0" y="991196"/>
                  </a:lnTo>
                  <a:lnTo>
                    <a:pt x="0" y="1010259"/>
                  </a:lnTo>
                  <a:lnTo>
                    <a:pt x="19050" y="1010259"/>
                  </a:lnTo>
                  <a:lnTo>
                    <a:pt x="19050" y="991196"/>
                  </a:lnTo>
                  <a:close/>
                </a:path>
                <a:path w="19050" h="2687954">
                  <a:moveTo>
                    <a:pt x="19050" y="953071"/>
                  </a:moveTo>
                  <a:lnTo>
                    <a:pt x="0" y="953071"/>
                  </a:lnTo>
                  <a:lnTo>
                    <a:pt x="0" y="972134"/>
                  </a:lnTo>
                  <a:lnTo>
                    <a:pt x="19050" y="972134"/>
                  </a:lnTo>
                  <a:lnTo>
                    <a:pt x="19050" y="953071"/>
                  </a:lnTo>
                  <a:close/>
                </a:path>
                <a:path w="19050" h="2687954">
                  <a:moveTo>
                    <a:pt x="19050" y="914946"/>
                  </a:moveTo>
                  <a:lnTo>
                    <a:pt x="0" y="914946"/>
                  </a:lnTo>
                  <a:lnTo>
                    <a:pt x="0" y="934008"/>
                  </a:lnTo>
                  <a:lnTo>
                    <a:pt x="19050" y="934008"/>
                  </a:lnTo>
                  <a:lnTo>
                    <a:pt x="19050" y="914946"/>
                  </a:lnTo>
                  <a:close/>
                </a:path>
                <a:path w="19050" h="2687954">
                  <a:moveTo>
                    <a:pt x="19050" y="876833"/>
                  </a:moveTo>
                  <a:lnTo>
                    <a:pt x="0" y="876833"/>
                  </a:lnTo>
                  <a:lnTo>
                    <a:pt x="0" y="895883"/>
                  </a:lnTo>
                  <a:lnTo>
                    <a:pt x="19050" y="895883"/>
                  </a:lnTo>
                  <a:lnTo>
                    <a:pt x="19050" y="876833"/>
                  </a:lnTo>
                  <a:close/>
                </a:path>
                <a:path w="19050" h="2687954">
                  <a:moveTo>
                    <a:pt x="19050" y="838708"/>
                  </a:moveTo>
                  <a:lnTo>
                    <a:pt x="0" y="838708"/>
                  </a:lnTo>
                  <a:lnTo>
                    <a:pt x="0" y="857770"/>
                  </a:lnTo>
                  <a:lnTo>
                    <a:pt x="19050" y="857770"/>
                  </a:lnTo>
                  <a:lnTo>
                    <a:pt x="19050" y="838708"/>
                  </a:lnTo>
                  <a:close/>
                </a:path>
                <a:path w="19050" h="2687954">
                  <a:moveTo>
                    <a:pt x="19050" y="800582"/>
                  </a:moveTo>
                  <a:lnTo>
                    <a:pt x="0" y="800582"/>
                  </a:lnTo>
                  <a:lnTo>
                    <a:pt x="0" y="819645"/>
                  </a:lnTo>
                  <a:lnTo>
                    <a:pt x="19050" y="819645"/>
                  </a:lnTo>
                  <a:lnTo>
                    <a:pt x="19050" y="800582"/>
                  </a:lnTo>
                  <a:close/>
                </a:path>
                <a:path w="19050" h="2687954">
                  <a:moveTo>
                    <a:pt x="19050" y="762457"/>
                  </a:moveTo>
                  <a:lnTo>
                    <a:pt x="0" y="762457"/>
                  </a:lnTo>
                  <a:lnTo>
                    <a:pt x="0" y="781519"/>
                  </a:lnTo>
                  <a:lnTo>
                    <a:pt x="19050" y="781519"/>
                  </a:lnTo>
                  <a:lnTo>
                    <a:pt x="19050" y="762457"/>
                  </a:lnTo>
                  <a:close/>
                </a:path>
                <a:path w="19050" h="2687954">
                  <a:moveTo>
                    <a:pt x="19050" y="724331"/>
                  </a:moveTo>
                  <a:lnTo>
                    <a:pt x="0" y="724331"/>
                  </a:lnTo>
                  <a:lnTo>
                    <a:pt x="0" y="743394"/>
                  </a:lnTo>
                  <a:lnTo>
                    <a:pt x="19050" y="743394"/>
                  </a:lnTo>
                  <a:lnTo>
                    <a:pt x="19050" y="724331"/>
                  </a:lnTo>
                  <a:close/>
                </a:path>
                <a:path w="19050" h="2687954">
                  <a:moveTo>
                    <a:pt x="19050" y="686219"/>
                  </a:moveTo>
                  <a:lnTo>
                    <a:pt x="0" y="686219"/>
                  </a:lnTo>
                  <a:lnTo>
                    <a:pt x="0" y="705269"/>
                  </a:lnTo>
                  <a:lnTo>
                    <a:pt x="19050" y="705269"/>
                  </a:lnTo>
                  <a:lnTo>
                    <a:pt x="19050" y="686219"/>
                  </a:lnTo>
                  <a:close/>
                </a:path>
                <a:path w="19050" h="2687954">
                  <a:moveTo>
                    <a:pt x="19050" y="648093"/>
                  </a:moveTo>
                  <a:lnTo>
                    <a:pt x="0" y="648093"/>
                  </a:lnTo>
                  <a:lnTo>
                    <a:pt x="0" y="667156"/>
                  </a:lnTo>
                  <a:lnTo>
                    <a:pt x="19050" y="667156"/>
                  </a:lnTo>
                  <a:lnTo>
                    <a:pt x="19050" y="648093"/>
                  </a:lnTo>
                  <a:close/>
                </a:path>
                <a:path w="19050" h="2687954">
                  <a:moveTo>
                    <a:pt x="19050" y="609968"/>
                  </a:moveTo>
                  <a:lnTo>
                    <a:pt x="0" y="609968"/>
                  </a:lnTo>
                  <a:lnTo>
                    <a:pt x="0" y="629031"/>
                  </a:lnTo>
                  <a:lnTo>
                    <a:pt x="19050" y="629031"/>
                  </a:lnTo>
                  <a:lnTo>
                    <a:pt x="19050" y="609968"/>
                  </a:lnTo>
                  <a:close/>
                </a:path>
                <a:path w="19050" h="2687954">
                  <a:moveTo>
                    <a:pt x="19050" y="571842"/>
                  </a:moveTo>
                  <a:lnTo>
                    <a:pt x="0" y="571842"/>
                  </a:lnTo>
                  <a:lnTo>
                    <a:pt x="0" y="590905"/>
                  </a:lnTo>
                  <a:lnTo>
                    <a:pt x="19050" y="590905"/>
                  </a:lnTo>
                  <a:lnTo>
                    <a:pt x="19050" y="571842"/>
                  </a:lnTo>
                  <a:close/>
                </a:path>
                <a:path w="19050" h="2687954">
                  <a:moveTo>
                    <a:pt x="19050" y="533717"/>
                  </a:moveTo>
                  <a:lnTo>
                    <a:pt x="0" y="533717"/>
                  </a:lnTo>
                  <a:lnTo>
                    <a:pt x="0" y="552780"/>
                  </a:lnTo>
                  <a:lnTo>
                    <a:pt x="19050" y="552780"/>
                  </a:lnTo>
                  <a:lnTo>
                    <a:pt x="19050" y="533717"/>
                  </a:lnTo>
                  <a:close/>
                </a:path>
                <a:path w="19050" h="2687954">
                  <a:moveTo>
                    <a:pt x="19050" y="495604"/>
                  </a:moveTo>
                  <a:lnTo>
                    <a:pt x="0" y="495604"/>
                  </a:lnTo>
                  <a:lnTo>
                    <a:pt x="0" y="514667"/>
                  </a:lnTo>
                  <a:lnTo>
                    <a:pt x="19050" y="514667"/>
                  </a:lnTo>
                  <a:lnTo>
                    <a:pt x="19050" y="495604"/>
                  </a:lnTo>
                  <a:close/>
                </a:path>
                <a:path w="19050" h="2687954">
                  <a:moveTo>
                    <a:pt x="19050" y="457479"/>
                  </a:moveTo>
                  <a:lnTo>
                    <a:pt x="0" y="457479"/>
                  </a:lnTo>
                  <a:lnTo>
                    <a:pt x="0" y="476542"/>
                  </a:lnTo>
                  <a:lnTo>
                    <a:pt x="19050" y="476542"/>
                  </a:lnTo>
                  <a:lnTo>
                    <a:pt x="19050" y="457479"/>
                  </a:lnTo>
                  <a:close/>
                </a:path>
                <a:path w="19050" h="2687954">
                  <a:moveTo>
                    <a:pt x="19050" y="419354"/>
                  </a:moveTo>
                  <a:lnTo>
                    <a:pt x="0" y="419354"/>
                  </a:lnTo>
                  <a:lnTo>
                    <a:pt x="0" y="438416"/>
                  </a:lnTo>
                  <a:lnTo>
                    <a:pt x="19050" y="438416"/>
                  </a:lnTo>
                  <a:lnTo>
                    <a:pt x="19050" y="419354"/>
                  </a:lnTo>
                  <a:close/>
                </a:path>
                <a:path w="19050" h="2687954">
                  <a:moveTo>
                    <a:pt x="19050" y="381228"/>
                  </a:moveTo>
                  <a:lnTo>
                    <a:pt x="0" y="381228"/>
                  </a:lnTo>
                  <a:lnTo>
                    <a:pt x="0" y="400291"/>
                  </a:lnTo>
                  <a:lnTo>
                    <a:pt x="19050" y="400291"/>
                  </a:lnTo>
                  <a:lnTo>
                    <a:pt x="19050" y="381228"/>
                  </a:lnTo>
                  <a:close/>
                </a:path>
                <a:path w="19050" h="2687954">
                  <a:moveTo>
                    <a:pt x="19050" y="343103"/>
                  </a:moveTo>
                  <a:lnTo>
                    <a:pt x="0" y="343103"/>
                  </a:lnTo>
                  <a:lnTo>
                    <a:pt x="0" y="362165"/>
                  </a:lnTo>
                  <a:lnTo>
                    <a:pt x="19050" y="362165"/>
                  </a:lnTo>
                  <a:lnTo>
                    <a:pt x="19050" y="343103"/>
                  </a:lnTo>
                  <a:close/>
                </a:path>
                <a:path w="19050" h="2687954">
                  <a:moveTo>
                    <a:pt x="19050" y="304990"/>
                  </a:moveTo>
                  <a:lnTo>
                    <a:pt x="0" y="304990"/>
                  </a:lnTo>
                  <a:lnTo>
                    <a:pt x="0" y="324053"/>
                  </a:lnTo>
                  <a:lnTo>
                    <a:pt x="19050" y="324053"/>
                  </a:lnTo>
                  <a:lnTo>
                    <a:pt x="19050" y="304990"/>
                  </a:lnTo>
                  <a:close/>
                </a:path>
                <a:path w="19050" h="2687954">
                  <a:moveTo>
                    <a:pt x="19050" y="266865"/>
                  </a:moveTo>
                  <a:lnTo>
                    <a:pt x="0" y="266865"/>
                  </a:lnTo>
                  <a:lnTo>
                    <a:pt x="0" y="285927"/>
                  </a:lnTo>
                  <a:lnTo>
                    <a:pt x="19050" y="285927"/>
                  </a:lnTo>
                  <a:lnTo>
                    <a:pt x="19050" y="266865"/>
                  </a:lnTo>
                  <a:close/>
                </a:path>
                <a:path w="19050" h="2687954">
                  <a:moveTo>
                    <a:pt x="19050" y="228739"/>
                  </a:moveTo>
                  <a:lnTo>
                    <a:pt x="0" y="228739"/>
                  </a:lnTo>
                  <a:lnTo>
                    <a:pt x="0" y="247802"/>
                  </a:lnTo>
                  <a:lnTo>
                    <a:pt x="19050" y="247802"/>
                  </a:lnTo>
                  <a:lnTo>
                    <a:pt x="19050" y="228739"/>
                  </a:lnTo>
                  <a:close/>
                </a:path>
                <a:path w="19050" h="2687954">
                  <a:moveTo>
                    <a:pt x="19050" y="190614"/>
                  </a:moveTo>
                  <a:lnTo>
                    <a:pt x="0" y="190614"/>
                  </a:lnTo>
                  <a:lnTo>
                    <a:pt x="0" y="209677"/>
                  </a:lnTo>
                  <a:lnTo>
                    <a:pt x="19050" y="209677"/>
                  </a:lnTo>
                  <a:lnTo>
                    <a:pt x="19050" y="190614"/>
                  </a:lnTo>
                  <a:close/>
                </a:path>
                <a:path w="19050" h="2687954">
                  <a:moveTo>
                    <a:pt x="19050" y="152501"/>
                  </a:moveTo>
                  <a:lnTo>
                    <a:pt x="0" y="152501"/>
                  </a:lnTo>
                  <a:lnTo>
                    <a:pt x="0" y="171551"/>
                  </a:lnTo>
                  <a:lnTo>
                    <a:pt x="19050" y="171551"/>
                  </a:lnTo>
                  <a:lnTo>
                    <a:pt x="19050" y="152501"/>
                  </a:lnTo>
                  <a:close/>
                </a:path>
                <a:path w="19050" h="2687954">
                  <a:moveTo>
                    <a:pt x="19050" y="114376"/>
                  </a:moveTo>
                  <a:lnTo>
                    <a:pt x="0" y="114376"/>
                  </a:lnTo>
                  <a:lnTo>
                    <a:pt x="0" y="133438"/>
                  </a:lnTo>
                  <a:lnTo>
                    <a:pt x="19050" y="133438"/>
                  </a:lnTo>
                  <a:lnTo>
                    <a:pt x="19050" y="114376"/>
                  </a:lnTo>
                  <a:close/>
                </a:path>
                <a:path w="19050" h="2687954">
                  <a:moveTo>
                    <a:pt x="19050" y="76250"/>
                  </a:moveTo>
                  <a:lnTo>
                    <a:pt x="0" y="76250"/>
                  </a:lnTo>
                  <a:lnTo>
                    <a:pt x="0" y="95313"/>
                  </a:lnTo>
                  <a:lnTo>
                    <a:pt x="19050" y="95313"/>
                  </a:lnTo>
                  <a:lnTo>
                    <a:pt x="19050" y="76250"/>
                  </a:lnTo>
                  <a:close/>
                </a:path>
                <a:path w="19050" h="2687954">
                  <a:moveTo>
                    <a:pt x="19050" y="38125"/>
                  </a:moveTo>
                  <a:lnTo>
                    <a:pt x="0" y="38125"/>
                  </a:lnTo>
                  <a:lnTo>
                    <a:pt x="0" y="57188"/>
                  </a:lnTo>
                  <a:lnTo>
                    <a:pt x="19050" y="57188"/>
                  </a:lnTo>
                  <a:lnTo>
                    <a:pt x="19050" y="38125"/>
                  </a:lnTo>
                  <a:close/>
                </a:path>
                <a:path w="19050" h="2687954">
                  <a:moveTo>
                    <a:pt x="19050" y="0"/>
                  </a:moveTo>
                  <a:lnTo>
                    <a:pt x="0" y="0"/>
                  </a:lnTo>
                  <a:lnTo>
                    <a:pt x="0" y="19062"/>
                  </a:lnTo>
                  <a:lnTo>
                    <a:pt x="19050" y="19062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467881" y="4589385"/>
              <a:ext cx="19050" cy="2687955"/>
            </a:xfrm>
            <a:custGeom>
              <a:avLst/>
              <a:gdLst/>
              <a:ahLst/>
              <a:cxnLst/>
              <a:rect l="l" t="t" r="r" b="b"/>
              <a:pathLst>
                <a:path w="19050" h="2687954">
                  <a:moveTo>
                    <a:pt x="19050" y="2668587"/>
                  </a:moveTo>
                  <a:lnTo>
                    <a:pt x="0" y="2668587"/>
                  </a:lnTo>
                  <a:lnTo>
                    <a:pt x="0" y="2687650"/>
                  </a:lnTo>
                  <a:lnTo>
                    <a:pt x="19050" y="2687650"/>
                  </a:lnTo>
                  <a:lnTo>
                    <a:pt x="19050" y="2668587"/>
                  </a:lnTo>
                  <a:close/>
                </a:path>
                <a:path w="19050" h="2687954">
                  <a:moveTo>
                    <a:pt x="19050" y="2630474"/>
                  </a:moveTo>
                  <a:lnTo>
                    <a:pt x="0" y="2630474"/>
                  </a:lnTo>
                  <a:lnTo>
                    <a:pt x="0" y="2649524"/>
                  </a:lnTo>
                  <a:lnTo>
                    <a:pt x="19050" y="2649524"/>
                  </a:lnTo>
                  <a:lnTo>
                    <a:pt x="19050" y="2630474"/>
                  </a:lnTo>
                  <a:close/>
                </a:path>
                <a:path w="19050" h="2687954">
                  <a:moveTo>
                    <a:pt x="19050" y="2592349"/>
                  </a:moveTo>
                  <a:lnTo>
                    <a:pt x="0" y="2592349"/>
                  </a:lnTo>
                  <a:lnTo>
                    <a:pt x="0" y="2611412"/>
                  </a:lnTo>
                  <a:lnTo>
                    <a:pt x="19050" y="2611412"/>
                  </a:lnTo>
                  <a:lnTo>
                    <a:pt x="19050" y="2592349"/>
                  </a:lnTo>
                  <a:close/>
                </a:path>
                <a:path w="19050" h="2687954">
                  <a:moveTo>
                    <a:pt x="19050" y="2554224"/>
                  </a:moveTo>
                  <a:lnTo>
                    <a:pt x="0" y="2554224"/>
                  </a:lnTo>
                  <a:lnTo>
                    <a:pt x="0" y="2573286"/>
                  </a:lnTo>
                  <a:lnTo>
                    <a:pt x="19050" y="2573286"/>
                  </a:lnTo>
                  <a:lnTo>
                    <a:pt x="19050" y="2554224"/>
                  </a:lnTo>
                  <a:close/>
                </a:path>
                <a:path w="19050" h="2687954">
                  <a:moveTo>
                    <a:pt x="19050" y="2516098"/>
                  </a:moveTo>
                  <a:lnTo>
                    <a:pt x="0" y="2516098"/>
                  </a:lnTo>
                  <a:lnTo>
                    <a:pt x="0" y="2535161"/>
                  </a:lnTo>
                  <a:lnTo>
                    <a:pt x="19050" y="2535161"/>
                  </a:lnTo>
                  <a:lnTo>
                    <a:pt x="19050" y="2516098"/>
                  </a:lnTo>
                  <a:close/>
                </a:path>
                <a:path w="19050" h="2687954">
                  <a:moveTo>
                    <a:pt x="19050" y="2477973"/>
                  </a:moveTo>
                  <a:lnTo>
                    <a:pt x="0" y="2477973"/>
                  </a:lnTo>
                  <a:lnTo>
                    <a:pt x="0" y="2497036"/>
                  </a:lnTo>
                  <a:lnTo>
                    <a:pt x="19050" y="2497036"/>
                  </a:lnTo>
                  <a:lnTo>
                    <a:pt x="19050" y="2477973"/>
                  </a:lnTo>
                  <a:close/>
                </a:path>
                <a:path w="19050" h="2687954">
                  <a:moveTo>
                    <a:pt x="19050" y="2439860"/>
                  </a:moveTo>
                  <a:lnTo>
                    <a:pt x="0" y="2439860"/>
                  </a:lnTo>
                  <a:lnTo>
                    <a:pt x="0" y="2458923"/>
                  </a:lnTo>
                  <a:lnTo>
                    <a:pt x="19050" y="2458923"/>
                  </a:lnTo>
                  <a:lnTo>
                    <a:pt x="19050" y="2439860"/>
                  </a:lnTo>
                  <a:close/>
                </a:path>
                <a:path w="19050" h="2687954">
                  <a:moveTo>
                    <a:pt x="19050" y="2401735"/>
                  </a:moveTo>
                  <a:lnTo>
                    <a:pt x="0" y="2401735"/>
                  </a:lnTo>
                  <a:lnTo>
                    <a:pt x="0" y="2420797"/>
                  </a:lnTo>
                  <a:lnTo>
                    <a:pt x="19050" y="2420797"/>
                  </a:lnTo>
                  <a:lnTo>
                    <a:pt x="19050" y="2401735"/>
                  </a:lnTo>
                  <a:close/>
                </a:path>
                <a:path w="19050" h="2687954">
                  <a:moveTo>
                    <a:pt x="19050" y="2363609"/>
                  </a:moveTo>
                  <a:lnTo>
                    <a:pt x="0" y="2363609"/>
                  </a:lnTo>
                  <a:lnTo>
                    <a:pt x="0" y="2382672"/>
                  </a:lnTo>
                  <a:lnTo>
                    <a:pt x="19050" y="2382672"/>
                  </a:lnTo>
                  <a:lnTo>
                    <a:pt x="19050" y="2363609"/>
                  </a:lnTo>
                  <a:close/>
                </a:path>
                <a:path w="19050" h="2687954">
                  <a:moveTo>
                    <a:pt x="19050" y="2325484"/>
                  </a:moveTo>
                  <a:lnTo>
                    <a:pt x="0" y="2325484"/>
                  </a:lnTo>
                  <a:lnTo>
                    <a:pt x="0" y="2344547"/>
                  </a:lnTo>
                  <a:lnTo>
                    <a:pt x="19050" y="2344547"/>
                  </a:lnTo>
                  <a:lnTo>
                    <a:pt x="19050" y="2325484"/>
                  </a:lnTo>
                  <a:close/>
                </a:path>
                <a:path w="19050" h="2687954">
                  <a:moveTo>
                    <a:pt x="19050" y="2287371"/>
                  </a:moveTo>
                  <a:lnTo>
                    <a:pt x="0" y="2287371"/>
                  </a:lnTo>
                  <a:lnTo>
                    <a:pt x="0" y="2306421"/>
                  </a:lnTo>
                  <a:lnTo>
                    <a:pt x="19050" y="2306421"/>
                  </a:lnTo>
                  <a:lnTo>
                    <a:pt x="19050" y="2287371"/>
                  </a:lnTo>
                  <a:close/>
                </a:path>
                <a:path w="19050" h="2687954">
                  <a:moveTo>
                    <a:pt x="19050" y="2249246"/>
                  </a:moveTo>
                  <a:lnTo>
                    <a:pt x="0" y="2249246"/>
                  </a:lnTo>
                  <a:lnTo>
                    <a:pt x="0" y="2268309"/>
                  </a:lnTo>
                  <a:lnTo>
                    <a:pt x="19050" y="2268309"/>
                  </a:lnTo>
                  <a:lnTo>
                    <a:pt x="19050" y="2249246"/>
                  </a:lnTo>
                  <a:close/>
                </a:path>
                <a:path w="19050" h="2687954">
                  <a:moveTo>
                    <a:pt x="19050" y="2211120"/>
                  </a:moveTo>
                  <a:lnTo>
                    <a:pt x="0" y="2211120"/>
                  </a:lnTo>
                  <a:lnTo>
                    <a:pt x="0" y="2230183"/>
                  </a:lnTo>
                  <a:lnTo>
                    <a:pt x="19050" y="2230183"/>
                  </a:lnTo>
                  <a:lnTo>
                    <a:pt x="19050" y="2211120"/>
                  </a:lnTo>
                  <a:close/>
                </a:path>
                <a:path w="19050" h="2687954">
                  <a:moveTo>
                    <a:pt x="19050" y="2172995"/>
                  </a:moveTo>
                  <a:lnTo>
                    <a:pt x="0" y="2172995"/>
                  </a:lnTo>
                  <a:lnTo>
                    <a:pt x="0" y="2192058"/>
                  </a:lnTo>
                  <a:lnTo>
                    <a:pt x="19050" y="2192058"/>
                  </a:lnTo>
                  <a:lnTo>
                    <a:pt x="19050" y="2172995"/>
                  </a:lnTo>
                  <a:close/>
                </a:path>
                <a:path w="19050" h="2687954">
                  <a:moveTo>
                    <a:pt x="19050" y="2134870"/>
                  </a:moveTo>
                  <a:lnTo>
                    <a:pt x="0" y="2134870"/>
                  </a:lnTo>
                  <a:lnTo>
                    <a:pt x="0" y="2153932"/>
                  </a:lnTo>
                  <a:lnTo>
                    <a:pt x="19050" y="2153932"/>
                  </a:lnTo>
                  <a:lnTo>
                    <a:pt x="19050" y="2134870"/>
                  </a:lnTo>
                  <a:close/>
                </a:path>
                <a:path w="19050" h="2687954">
                  <a:moveTo>
                    <a:pt x="19050" y="2096757"/>
                  </a:moveTo>
                  <a:lnTo>
                    <a:pt x="0" y="2096757"/>
                  </a:lnTo>
                  <a:lnTo>
                    <a:pt x="0" y="2115807"/>
                  </a:lnTo>
                  <a:lnTo>
                    <a:pt x="19050" y="2115807"/>
                  </a:lnTo>
                  <a:lnTo>
                    <a:pt x="19050" y="2096757"/>
                  </a:lnTo>
                  <a:close/>
                </a:path>
                <a:path w="19050" h="2687954">
                  <a:moveTo>
                    <a:pt x="19050" y="2058631"/>
                  </a:moveTo>
                  <a:lnTo>
                    <a:pt x="0" y="2058631"/>
                  </a:lnTo>
                  <a:lnTo>
                    <a:pt x="0" y="2077694"/>
                  </a:lnTo>
                  <a:lnTo>
                    <a:pt x="19050" y="2077694"/>
                  </a:lnTo>
                  <a:lnTo>
                    <a:pt x="19050" y="2058631"/>
                  </a:lnTo>
                  <a:close/>
                </a:path>
                <a:path w="19050" h="2687954">
                  <a:moveTo>
                    <a:pt x="19050" y="2020506"/>
                  </a:moveTo>
                  <a:lnTo>
                    <a:pt x="0" y="2020506"/>
                  </a:lnTo>
                  <a:lnTo>
                    <a:pt x="0" y="2039569"/>
                  </a:lnTo>
                  <a:lnTo>
                    <a:pt x="19050" y="2039569"/>
                  </a:lnTo>
                  <a:lnTo>
                    <a:pt x="19050" y="2020506"/>
                  </a:lnTo>
                  <a:close/>
                </a:path>
                <a:path w="19050" h="2687954">
                  <a:moveTo>
                    <a:pt x="19050" y="1982381"/>
                  </a:moveTo>
                  <a:lnTo>
                    <a:pt x="0" y="1982381"/>
                  </a:lnTo>
                  <a:lnTo>
                    <a:pt x="0" y="2001443"/>
                  </a:lnTo>
                  <a:lnTo>
                    <a:pt x="19050" y="2001443"/>
                  </a:lnTo>
                  <a:lnTo>
                    <a:pt x="19050" y="1982381"/>
                  </a:lnTo>
                  <a:close/>
                </a:path>
                <a:path w="19050" h="2687954">
                  <a:moveTo>
                    <a:pt x="19050" y="1944255"/>
                  </a:moveTo>
                  <a:lnTo>
                    <a:pt x="0" y="1944255"/>
                  </a:lnTo>
                  <a:lnTo>
                    <a:pt x="0" y="1963318"/>
                  </a:lnTo>
                  <a:lnTo>
                    <a:pt x="19050" y="1963318"/>
                  </a:lnTo>
                  <a:lnTo>
                    <a:pt x="19050" y="1944255"/>
                  </a:lnTo>
                  <a:close/>
                </a:path>
                <a:path w="19050" h="2687954">
                  <a:moveTo>
                    <a:pt x="19050" y="1906143"/>
                  </a:moveTo>
                  <a:lnTo>
                    <a:pt x="0" y="1906143"/>
                  </a:lnTo>
                  <a:lnTo>
                    <a:pt x="0" y="1925205"/>
                  </a:lnTo>
                  <a:lnTo>
                    <a:pt x="19050" y="1925205"/>
                  </a:lnTo>
                  <a:lnTo>
                    <a:pt x="19050" y="1906143"/>
                  </a:lnTo>
                  <a:close/>
                </a:path>
                <a:path w="19050" h="2687954">
                  <a:moveTo>
                    <a:pt x="19050" y="1868017"/>
                  </a:moveTo>
                  <a:lnTo>
                    <a:pt x="0" y="1868017"/>
                  </a:lnTo>
                  <a:lnTo>
                    <a:pt x="0" y="1887080"/>
                  </a:lnTo>
                  <a:lnTo>
                    <a:pt x="19050" y="1887080"/>
                  </a:lnTo>
                  <a:lnTo>
                    <a:pt x="19050" y="1868017"/>
                  </a:lnTo>
                  <a:close/>
                </a:path>
                <a:path w="19050" h="2687954">
                  <a:moveTo>
                    <a:pt x="19050" y="1829892"/>
                  </a:moveTo>
                  <a:lnTo>
                    <a:pt x="0" y="1829892"/>
                  </a:lnTo>
                  <a:lnTo>
                    <a:pt x="0" y="1848954"/>
                  </a:lnTo>
                  <a:lnTo>
                    <a:pt x="19050" y="1848954"/>
                  </a:lnTo>
                  <a:lnTo>
                    <a:pt x="19050" y="1829892"/>
                  </a:lnTo>
                  <a:close/>
                </a:path>
                <a:path w="19050" h="2687954">
                  <a:moveTo>
                    <a:pt x="19050" y="1791766"/>
                  </a:moveTo>
                  <a:lnTo>
                    <a:pt x="0" y="1791766"/>
                  </a:lnTo>
                  <a:lnTo>
                    <a:pt x="0" y="1810829"/>
                  </a:lnTo>
                  <a:lnTo>
                    <a:pt x="19050" y="1810829"/>
                  </a:lnTo>
                  <a:lnTo>
                    <a:pt x="19050" y="1791766"/>
                  </a:lnTo>
                  <a:close/>
                </a:path>
                <a:path w="19050" h="2687954">
                  <a:moveTo>
                    <a:pt x="19050" y="1753641"/>
                  </a:moveTo>
                  <a:lnTo>
                    <a:pt x="0" y="1753641"/>
                  </a:lnTo>
                  <a:lnTo>
                    <a:pt x="0" y="1772704"/>
                  </a:lnTo>
                  <a:lnTo>
                    <a:pt x="19050" y="1772704"/>
                  </a:lnTo>
                  <a:lnTo>
                    <a:pt x="19050" y="1753641"/>
                  </a:lnTo>
                  <a:close/>
                </a:path>
                <a:path w="19050" h="2687954">
                  <a:moveTo>
                    <a:pt x="19050" y="1715528"/>
                  </a:moveTo>
                  <a:lnTo>
                    <a:pt x="0" y="1715528"/>
                  </a:lnTo>
                  <a:lnTo>
                    <a:pt x="0" y="1734591"/>
                  </a:lnTo>
                  <a:lnTo>
                    <a:pt x="19050" y="1734591"/>
                  </a:lnTo>
                  <a:lnTo>
                    <a:pt x="19050" y="1715528"/>
                  </a:lnTo>
                  <a:close/>
                </a:path>
                <a:path w="19050" h="2687954">
                  <a:moveTo>
                    <a:pt x="19050" y="1677403"/>
                  </a:moveTo>
                  <a:lnTo>
                    <a:pt x="0" y="1677403"/>
                  </a:lnTo>
                  <a:lnTo>
                    <a:pt x="0" y="1696466"/>
                  </a:lnTo>
                  <a:lnTo>
                    <a:pt x="19050" y="1696466"/>
                  </a:lnTo>
                  <a:lnTo>
                    <a:pt x="19050" y="1677403"/>
                  </a:lnTo>
                  <a:close/>
                </a:path>
                <a:path w="19050" h="2687954">
                  <a:moveTo>
                    <a:pt x="19050" y="1639277"/>
                  </a:moveTo>
                  <a:lnTo>
                    <a:pt x="0" y="1639277"/>
                  </a:lnTo>
                  <a:lnTo>
                    <a:pt x="0" y="1658340"/>
                  </a:lnTo>
                  <a:lnTo>
                    <a:pt x="19050" y="1658340"/>
                  </a:lnTo>
                  <a:lnTo>
                    <a:pt x="19050" y="1639277"/>
                  </a:lnTo>
                  <a:close/>
                </a:path>
                <a:path w="19050" h="2687954">
                  <a:moveTo>
                    <a:pt x="19050" y="1601152"/>
                  </a:moveTo>
                  <a:lnTo>
                    <a:pt x="0" y="1601152"/>
                  </a:lnTo>
                  <a:lnTo>
                    <a:pt x="0" y="1620215"/>
                  </a:lnTo>
                  <a:lnTo>
                    <a:pt x="19050" y="1620215"/>
                  </a:lnTo>
                  <a:lnTo>
                    <a:pt x="19050" y="1601152"/>
                  </a:lnTo>
                  <a:close/>
                </a:path>
                <a:path w="19050" h="2687954">
                  <a:moveTo>
                    <a:pt x="19050" y="1563039"/>
                  </a:moveTo>
                  <a:lnTo>
                    <a:pt x="0" y="1563039"/>
                  </a:lnTo>
                  <a:lnTo>
                    <a:pt x="0" y="1582089"/>
                  </a:lnTo>
                  <a:lnTo>
                    <a:pt x="19050" y="1582089"/>
                  </a:lnTo>
                  <a:lnTo>
                    <a:pt x="19050" y="1563039"/>
                  </a:lnTo>
                  <a:close/>
                </a:path>
                <a:path w="19050" h="2687954">
                  <a:moveTo>
                    <a:pt x="19050" y="1524914"/>
                  </a:moveTo>
                  <a:lnTo>
                    <a:pt x="0" y="1524914"/>
                  </a:lnTo>
                  <a:lnTo>
                    <a:pt x="0" y="1543977"/>
                  </a:lnTo>
                  <a:lnTo>
                    <a:pt x="19050" y="1543977"/>
                  </a:lnTo>
                  <a:lnTo>
                    <a:pt x="19050" y="1524914"/>
                  </a:lnTo>
                  <a:close/>
                </a:path>
                <a:path w="19050" h="2687954">
                  <a:moveTo>
                    <a:pt x="19050" y="1486789"/>
                  </a:moveTo>
                  <a:lnTo>
                    <a:pt x="0" y="1486789"/>
                  </a:lnTo>
                  <a:lnTo>
                    <a:pt x="0" y="1505851"/>
                  </a:lnTo>
                  <a:lnTo>
                    <a:pt x="19050" y="1505851"/>
                  </a:lnTo>
                  <a:lnTo>
                    <a:pt x="19050" y="1486789"/>
                  </a:lnTo>
                  <a:close/>
                </a:path>
                <a:path w="19050" h="2687954">
                  <a:moveTo>
                    <a:pt x="19050" y="1448663"/>
                  </a:moveTo>
                  <a:lnTo>
                    <a:pt x="0" y="1448663"/>
                  </a:lnTo>
                  <a:lnTo>
                    <a:pt x="0" y="1467726"/>
                  </a:lnTo>
                  <a:lnTo>
                    <a:pt x="19050" y="1467726"/>
                  </a:lnTo>
                  <a:lnTo>
                    <a:pt x="19050" y="1448663"/>
                  </a:lnTo>
                  <a:close/>
                </a:path>
                <a:path w="19050" h="2687954">
                  <a:moveTo>
                    <a:pt x="19050" y="1410538"/>
                  </a:moveTo>
                  <a:lnTo>
                    <a:pt x="0" y="1410538"/>
                  </a:lnTo>
                  <a:lnTo>
                    <a:pt x="0" y="1429600"/>
                  </a:lnTo>
                  <a:lnTo>
                    <a:pt x="19050" y="1429600"/>
                  </a:lnTo>
                  <a:lnTo>
                    <a:pt x="19050" y="1410538"/>
                  </a:lnTo>
                  <a:close/>
                </a:path>
                <a:path w="19050" h="2687954">
                  <a:moveTo>
                    <a:pt x="19050" y="1372425"/>
                  </a:moveTo>
                  <a:lnTo>
                    <a:pt x="0" y="1372425"/>
                  </a:lnTo>
                  <a:lnTo>
                    <a:pt x="0" y="1391475"/>
                  </a:lnTo>
                  <a:lnTo>
                    <a:pt x="19050" y="1391475"/>
                  </a:lnTo>
                  <a:lnTo>
                    <a:pt x="19050" y="1372425"/>
                  </a:lnTo>
                  <a:close/>
                </a:path>
                <a:path w="19050" h="2687954">
                  <a:moveTo>
                    <a:pt x="19050" y="1334300"/>
                  </a:moveTo>
                  <a:lnTo>
                    <a:pt x="0" y="1334300"/>
                  </a:lnTo>
                  <a:lnTo>
                    <a:pt x="0" y="1353362"/>
                  </a:lnTo>
                  <a:lnTo>
                    <a:pt x="19050" y="1353362"/>
                  </a:lnTo>
                  <a:lnTo>
                    <a:pt x="19050" y="1334300"/>
                  </a:lnTo>
                  <a:close/>
                </a:path>
                <a:path w="19050" h="2687954">
                  <a:moveTo>
                    <a:pt x="19050" y="1296174"/>
                  </a:moveTo>
                  <a:lnTo>
                    <a:pt x="0" y="1296174"/>
                  </a:lnTo>
                  <a:lnTo>
                    <a:pt x="0" y="1315237"/>
                  </a:lnTo>
                  <a:lnTo>
                    <a:pt x="19050" y="1315237"/>
                  </a:lnTo>
                  <a:lnTo>
                    <a:pt x="19050" y="1296174"/>
                  </a:lnTo>
                  <a:close/>
                </a:path>
                <a:path w="19050" h="2687954">
                  <a:moveTo>
                    <a:pt x="19050" y="1258049"/>
                  </a:moveTo>
                  <a:lnTo>
                    <a:pt x="0" y="1258049"/>
                  </a:lnTo>
                  <a:lnTo>
                    <a:pt x="0" y="1277112"/>
                  </a:lnTo>
                  <a:lnTo>
                    <a:pt x="19050" y="1277112"/>
                  </a:lnTo>
                  <a:lnTo>
                    <a:pt x="19050" y="1258049"/>
                  </a:lnTo>
                  <a:close/>
                </a:path>
                <a:path w="19050" h="2687954">
                  <a:moveTo>
                    <a:pt x="19050" y="1219923"/>
                  </a:moveTo>
                  <a:lnTo>
                    <a:pt x="0" y="1219923"/>
                  </a:lnTo>
                  <a:lnTo>
                    <a:pt x="0" y="1238986"/>
                  </a:lnTo>
                  <a:lnTo>
                    <a:pt x="19050" y="1238986"/>
                  </a:lnTo>
                  <a:lnTo>
                    <a:pt x="19050" y="1219923"/>
                  </a:lnTo>
                  <a:close/>
                </a:path>
                <a:path w="19050" h="2687954">
                  <a:moveTo>
                    <a:pt x="19050" y="1181811"/>
                  </a:moveTo>
                  <a:lnTo>
                    <a:pt x="0" y="1181811"/>
                  </a:lnTo>
                  <a:lnTo>
                    <a:pt x="0" y="1200873"/>
                  </a:lnTo>
                  <a:lnTo>
                    <a:pt x="19050" y="1200873"/>
                  </a:lnTo>
                  <a:lnTo>
                    <a:pt x="19050" y="1181811"/>
                  </a:lnTo>
                  <a:close/>
                </a:path>
                <a:path w="19050" h="2687954">
                  <a:moveTo>
                    <a:pt x="19050" y="1143685"/>
                  </a:moveTo>
                  <a:lnTo>
                    <a:pt x="0" y="1143685"/>
                  </a:lnTo>
                  <a:lnTo>
                    <a:pt x="0" y="1162748"/>
                  </a:lnTo>
                  <a:lnTo>
                    <a:pt x="19050" y="1162748"/>
                  </a:lnTo>
                  <a:lnTo>
                    <a:pt x="19050" y="1143685"/>
                  </a:lnTo>
                  <a:close/>
                </a:path>
                <a:path w="19050" h="2687954">
                  <a:moveTo>
                    <a:pt x="19050" y="1105560"/>
                  </a:moveTo>
                  <a:lnTo>
                    <a:pt x="0" y="1105560"/>
                  </a:lnTo>
                  <a:lnTo>
                    <a:pt x="0" y="1124623"/>
                  </a:lnTo>
                  <a:lnTo>
                    <a:pt x="19050" y="1124623"/>
                  </a:lnTo>
                  <a:lnTo>
                    <a:pt x="19050" y="1105560"/>
                  </a:lnTo>
                  <a:close/>
                </a:path>
                <a:path w="19050" h="2687954">
                  <a:moveTo>
                    <a:pt x="19050" y="1067435"/>
                  </a:moveTo>
                  <a:lnTo>
                    <a:pt x="0" y="1067435"/>
                  </a:lnTo>
                  <a:lnTo>
                    <a:pt x="0" y="1086497"/>
                  </a:lnTo>
                  <a:lnTo>
                    <a:pt x="19050" y="1086497"/>
                  </a:lnTo>
                  <a:lnTo>
                    <a:pt x="19050" y="1067435"/>
                  </a:lnTo>
                  <a:close/>
                </a:path>
                <a:path w="19050" h="2687954">
                  <a:moveTo>
                    <a:pt x="19050" y="1029322"/>
                  </a:moveTo>
                  <a:lnTo>
                    <a:pt x="0" y="1029322"/>
                  </a:lnTo>
                  <a:lnTo>
                    <a:pt x="0" y="1048372"/>
                  </a:lnTo>
                  <a:lnTo>
                    <a:pt x="19050" y="1048372"/>
                  </a:lnTo>
                  <a:lnTo>
                    <a:pt x="19050" y="1029322"/>
                  </a:lnTo>
                  <a:close/>
                </a:path>
                <a:path w="19050" h="2687954">
                  <a:moveTo>
                    <a:pt x="19050" y="991196"/>
                  </a:moveTo>
                  <a:lnTo>
                    <a:pt x="0" y="991196"/>
                  </a:lnTo>
                  <a:lnTo>
                    <a:pt x="0" y="1010259"/>
                  </a:lnTo>
                  <a:lnTo>
                    <a:pt x="19050" y="1010259"/>
                  </a:lnTo>
                  <a:lnTo>
                    <a:pt x="19050" y="991196"/>
                  </a:lnTo>
                  <a:close/>
                </a:path>
                <a:path w="19050" h="2687954">
                  <a:moveTo>
                    <a:pt x="19050" y="953071"/>
                  </a:moveTo>
                  <a:lnTo>
                    <a:pt x="0" y="953071"/>
                  </a:lnTo>
                  <a:lnTo>
                    <a:pt x="0" y="972134"/>
                  </a:lnTo>
                  <a:lnTo>
                    <a:pt x="19050" y="972134"/>
                  </a:lnTo>
                  <a:lnTo>
                    <a:pt x="19050" y="953071"/>
                  </a:lnTo>
                  <a:close/>
                </a:path>
                <a:path w="19050" h="2687954">
                  <a:moveTo>
                    <a:pt x="19050" y="914946"/>
                  </a:moveTo>
                  <a:lnTo>
                    <a:pt x="0" y="914946"/>
                  </a:lnTo>
                  <a:lnTo>
                    <a:pt x="0" y="934008"/>
                  </a:lnTo>
                  <a:lnTo>
                    <a:pt x="19050" y="934008"/>
                  </a:lnTo>
                  <a:lnTo>
                    <a:pt x="19050" y="914946"/>
                  </a:lnTo>
                  <a:close/>
                </a:path>
                <a:path w="19050" h="2687954">
                  <a:moveTo>
                    <a:pt x="19050" y="876820"/>
                  </a:moveTo>
                  <a:lnTo>
                    <a:pt x="0" y="876820"/>
                  </a:lnTo>
                  <a:lnTo>
                    <a:pt x="0" y="895883"/>
                  </a:lnTo>
                  <a:lnTo>
                    <a:pt x="19050" y="895883"/>
                  </a:lnTo>
                  <a:lnTo>
                    <a:pt x="19050" y="876820"/>
                  </a:lnTo>
                  <a:close/>
                </a:path>
                <a:path w="19050" h="2687954">
                  <a:moveTo>
                    <a:pt x="19050" y="838708"/>
                  </a:moveTo>
                  <a:lnTo>
                    <a:pt x="0" y="838708"/>
                  </a:lnTo>
                  <a:lnTo>
                    <a:pt x="0" y="857758"/>
                  </a:lnTo>
                  <a:lnTo>
                    <a:pt x="19050" y="857758"/>
                  </a:lnTo>
                  <a:lnTo>
                    <a:pt x="19050" y="838708"/>
                  </a:lnTo>
                  <a:close/>
                </a:path>
                <a:path w="19050" h="2687954">
                  <a:moveTo>
                    <a:pt x="19050" y="800582"/>
                  </a:moveTo>
                  <a:lnTo>
                    <a:pt x="0" y="800582"/>
                  </a:lnTo>
                  <a:lnTo>
                    <a:pt x="0" y="819645"/>
                  </a:lnTo>
                  <a:lnTo>
                    <a:pt x="19050" y="819645"/>
                  </a:lnTo>
                  <a:lnTo>
                    <a:pt x="19050" y="800582"/>
                  </a:lnTo>
                  <a:close/>
                </a:path>
                <a:path w="19050" h="2687954">
                  <a:moveTo>
                    <a:pt x="19050" y="762457"/>
                  </a:moveTo>
                  <a:lnTo>
                    <a:pt x="0" y="762457"/>
                  </a:lnTo>
                  <a:lnTo>
                    <a:pt x="0" y="781519"/>
                  </a:lnTo>
                  <a:lnTo>
                    <a:pt x="19050" y="781519"/>
                  </a:lnTo>
                  <a:lnTo>
                    <a:pt x="19050" y="762457"/>
                  </a:lnTo>
                  <a:close/>
                </a:path>
                <a:path w="19050" h="2687954">
                  <a:moveTo>
                    <a:pt x="19050" y="724331"/>
                  </a:moveTo>
                  <a:lnTo>
                    <a:pt x="0" y="724331"/>
                  </a:lnTo>
                  <a:lnTo>
                    <a:pt x="0" y="743394"/>
                  </a:lnTo>
                  <a:lnTo>
                    <a:pt x="19050" y="743394"/>
                  </a:lnTo>
                  <a:lnTo>
                    <a:pt x="19050" y="724331"/>
                  </a:lnTo>
                  <a:close/>
                </a:path>
                <a:path w="19050" h="2687954">
                  <a:moveTo>
                    <a:pt x="19050" y="686206"/>
                  </a:moveTo>
                  <a:lnTo>
                    <a:pt x="0" y="686206"/>
                  </a:lnTo>
                  <a:lnTo>
                    <a:pt x="0" y="705269"/>
                  </a:lnTo>
                  <a:lnTo>
                    <a:pt x="19050" y="705269"/>
                  </a:lnTo>
                  <a:lnTo>
                    <a:pt x="19050" y="686206"/>
                  </a:lnTo>
                  <a:close/>
                </a:path>
                <a:path w="19050" h="2687954">
                  <a:moveTo>
                    <a:pt x="19050" y="648093"/>
                  </a:moveTo>
                  <a:lnTo>
                    <a:pt x="0" y="648093"/>
                  </a:lnTo>
                  <a:lnTo>
                    <a:pt x="0" y="667156"/>
                  </a:lnTo>
                  <a:lnTo>
                    <a:pt x="19050" y="667156"/>
                  </a:lnTo>
                  <a:lnTo>
                    <a:pt x="19050" y="648093"/>
                  </a:lnTo>
                  <a:close/>
                </a:path>
                <a:path w="19050" h="2687954">
                  <a:moveTo>
                    <a:pt x="19050" y="609968"/>
                  </a:moveTo>
                  <a:lnTo>
                    <a:pt x="0" y="609968"/>
                  </a:lnTo>
                  <a:lnTo>
                    <a:pt x="0" y="629031"/>
                  </a:lnTo>
                  <a:lnTo>
                    <a:pt x="19050" y="629031"/>
                  </a:lnTo>
                  <a:lnTo>
                    <a:pt x="19050" y="609968"/>
                  </a:lnTo>
                  <a:close/>
                </a:path>
                <a:path w="19050" h="2687954">
                  <a:moveTo>
                    <a:pt x="19050" y="571842"/>
                  </a:moveTo>
                  <a:lnTo>
                    <a:pt x="0" y="571842"/>
                  </a:lnTo>
                  <a:lnTo>
                    <a:pt x="0" y="590905"/>
                  </a:lnTo>
                  <a:lnTo>
                    <a:pt x="19050" y="590905"/>
                  </a:lnTo>
                  <a:lnTo>
                    <a:pt x="19050" y="571842"/>
                  </a:lnTo>
                  <a:close/>
                </a:path>
                <a:path w="19050" h="2687954">
                  <a:moveTo>
                    <a:pt x="19050" y="533717"/>
                  </a:moveTo>
                  <a:lnTo>
                    <a:pt x="0" y="533717"/>
                  </a:lnTo>
                  <a:lnTo>
                    <a:pt x="0" y="552780"/>
                  </a:lnTo>
                  <a:lnTo>
                    <a:pt x="19050" y="552780"/>
                  </a:lnTo>
                  <a:lnTo>
                    <a:pt x="19050" y="533717"/>
                  </a:lnTo>
                  <a:close/>
                </a:path>
                <a:path w="19050" h="2687954">
                  <a:moveTo>
                    <a:pt x="19050" y="495592"/>
                  </a:moveTo>
                  <a:lnTo>
                    <a:pt x="0" y="495592"/>
                  </a:lnTo>
                  <a:lnTo>
                    <a:pt x="0" y="514654"/>
                  </a:lnTo>
                  <a:lnTo>
                    <a:pt x="19050" y="514654"/>
                  </a:lnTo>
                  <a:lnTo>
                    <a:pt x="19050" y="495592"/>
                  </a:lnTo>
                  <a:close/>
                </a:path>
                <a:path w="19050" h="2687954">
                  <a:moveTo>
                    <a:pt x="19050" y="457479"/>
                  </a:moveTo>
                  <a:lnTo>
                    <a:pt x="0" y="457479"/>
                  </a:lnTo>
                  <a:lnTo>
                    <a:pt x="0" y="476542"/>
                  </a:lnTo>
                  <a:lnTo>
                    <a:pt x="19050" y="476542"/>
                  </a:lnTo>
                  <a:lnTo>
                    <a:pt x="19050" y="457479"/>
                  </a:lnTo>
                  <a:close/>
                </a:path>
                <a:path w="19050" h="2687954">
                  <a:moveTo>
                    <a:pt x="19050" y="419354"/>
                  </a:moveTo>
                  <a:lnTo>
                    <a:pt x="0" y="419354"/>
                  </a:lnTo>
                  <a:lnTo>
                    <a:pt x="0" y="438416"/>
                  </a:lnTo>
                  <a:lnTo>
                    <a:pt x="19050" y="438416"/>
                  </a:lnTo>
                  <a:lnTo>
                    <a:pt x="19050" y="419354"/>
                  </a:lnTo>
                  <a:close/>
                </a:path>
                <a:path w="19050" h="2687954">
                  <a:moveTo>
                    <a:pt x="19050" y="381228"/>
                  </a:moveTo>
                  <a:lnTo>
                    <a:pt x="0" y="381228"/>
                  </a:lnTo>
                  <a:lnTo>
                    <a:pt x="0" y="400291"/>
                  </a:lnTo>
                  <a:lnTo>
                    <a:pt x="19050" y="400291"/>
                  </a:lnTo>
                  <a:lnTo>
                    <a:pt x="19050" y="381228"/>
                  </a:lnTo>
                  <a:close/>
                </a:path>
                <a:path w="19050" h="2687954">
                  <a:moveTo>
                    <a:pt x="19050" y="343103"/>
                  </a:moveTo>
                  <a:lnTo>
                    <a:pt x="0" y="343103"/>
                  </a:lnTo>
                  <a:lnTo>
                    <a:pt x="0" y="362165"/>
                  </a:lnTo>
                  <a:lnTo>
                    <a:pt x="19050" y="362165"/>
                  </a:lnTo>
                  <a:lnTo>
                    <a:pt x="19050" y="343103"/>
                  </a:lnTo>
                  <a:close/>
                </a:path>
                <a:path w="19050" h="2687954">
                  <a:moveTo>
                    <a:pt x="19050" y="304990"/>
                  </a:moveTo>
                  <a:lnTo>
                    <a:pt x="0" y="304990"/>
                  </a:lnTo>
                  <a:lnTo>
                    <a:pt x="0" y="324040"/>
                  </a:lnTo>
                  <a:lnTo>
                    <a:pt x="19050" y="324040"/>
                  </a:lnTo>
                  <a:lnTo>
                    <a:pt x="19050" y="304990"/>
                  </a:lnTo>
                  <a:close/>
                </a:path>
                <a:path w="19050" h="2687954">
                  <a:moveTo>
                    <a:pt x="19050" y="266865"/>
                  </a:moveTo>
                  <a:lnTo>
                    <a:pt x="0" y="266865"/>
                  </a:lnTo>
                  <a:lnTo>
                    <a:pt x="0" y="285927"/>
                  </a:lnTo>
                  <a:lnTo>
                    <a:pt x="19050" y="285927"/>
                  </a:lnTo>
                  <a:lnTo>
                    <a:pt x="19050" y="266865"/>
                  </a:lnTo>
                  <a:close/>
                </a:path>
                <a:path w="19050" h="2687954">
                  <a:moveTo>
                    <a:pt x="19050" y="228739"/>
                  </a:moveTo>
                  <a:lnTo>
                    <a:pt x="0" y="228739"/>
                  </a:lnTo>
                  <a:lnTo>
                    <a:pt x="0" y="247802"/>
                  </a:lnTo>
                  <a:lnTo>
                    <a:pt x="19050" y="247802"/>
                  </a:lnTo>
                  <a:lnTo>
                    <a:pt x="19050" y="228739"/>
                  </a:lnTo>
                  <a:close/>
                </a:path>
                <a:path w="19050" h="2687954">
                  <a:moveTo>
                    <a:pt x="19050" y="190614"/>
                  </a:moveTo>
                  <a:lnTo>
                    <a:pt x="0" y="190614"/>
                  </a:lnTo>
                  <a:lnTo>
                    <a:pt x="0" y="209677"/>
                  </a:lnTo>
                  <a:lnTo>
                    <a:pt x="19050" y="209677"/>
                  </a:lnTo>
                  <a:lnTo>
                    <a:pt x="19050" y="190614"/>
                  </a:lnTo>
                  <a:close/>
                </a:path>
                <a:path w="19050" h="2687954">
                  <a:moveTo>
                    <a:pt x="19050" y="152488"/>
                  </a:moveTo>
                  <a:lnTo>
                    <a:pt x="0" y="152488"/>
                  </a:lnTo>
                  <a:lnTo>
                    <a:pt x="0" y="171551"/>
                  </a:lnTo>
                  <a:lnTo>
                    <a:pt x="19050" y="171551"/>
                  </a:lnTo>
                  <a:lnTo>
                    <a:pt x="19050" y="152488"/>
                  </a:lnTo>
                  <a:close/>
                </a:path>
                <a:path w="19050" h="2687954">
                  <a:moveTo>
                    <a:pt x="19050" y="114376"/>
                  </a:moveTo>
                  <a:lnTo>
                    <a:pt x="0" y="114376"/>
                  </a:lnTo>
                  <a:lnTo>
                    <a:pt x="0" y="133426"/>
                  </a:lnTo>
                  <a:lnTo>
                    <a:pt x="19050" y="133426"/>
                  </a:lnTo>
                  <a:lnTo>
                    <a:pt x="19050" y="114376"/>
                  </a:lnTo>
                  <a:close/>
                </a:path>
                <a:path w="19050" h="2687954">
                  <a:moveTo>
                    <a:pt x="19050" y="76250"/>
                  </a:moveTo>
                  <a:lnTo>
                    <a:pt x="0" y="76250"/>
                  </a:lnTo>
                  <a:lnTo>
                    <a:pt x="0" y="95313"/>
                  </a:lnTo>
                  <a:lnTo>
                    <a:pt x="19050" y="95313"/>
                  </a:lnTo>
                  <a:lnTo>
                    <a:pt x="19050" y="76250"/>
                  </a:lnTo>
                  <a:close/>
                </a:path>
                <a:path w="19050" h="2687954">
                  <a:moveTo>
                    <a:pt x="19050" y="38125"/>
                  </a:moveTo>
                  <a:lnTo>
                    <a:pt x="0" y="38125"/>
                  </a:lnTo>
                  <a:lnTo>
                    <a:pt x="0" y="57188"/>
                  </a:lnTo>
                  <a:lnTo>
                    <a:pt x="19050" y="57188"/>
                  </a:lnTo>
                  <a:lnTo>
                    <a:pt x="19050" y="38125"/>
                  </a:lnTo>
                  <a:close/>
                </a:path>
                <a:path w="19050" h="2687954">
                  <a:moveTo>
                    <a:pt x="19050" y="0"/>
                  </a:moveTo>
                  <a:lnTo>
                    <a:pt x="0" y="0"/>
                  </a:lnTo>
                  <a:lnTo>
                    <a:pt x="0" y="19062"/>
                  </a:lnTo>
                  <a:lnTo>
                    <a:pt x="19050" y="19062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467881" y="3449522"/>
              <a:ext cx="19050" cy="1159510"/>
            </a:xfrm>
            <a:custGeom>
              <a:avLst/>
              <a:gdLst/>
              <a:ahLst/>
              <a:cxnLst/>
              <a:rect l="l" t="t" r="r" b="b"/>
              <a:pathLst>
                <a:path w="19050" h="1159510">
                  <a:moveTo>
                    <a:pt x="19050" y="1139863"/>
                  </a:moveTo>
                  <a:lnTo>
                    <a:pt x="0" y="1139863"/>
                  </a:lnTo>
                  <a:lnTo>
                    <a:pt x="0" y="1158925"/>
                  </a:lnTo>
                  <a:lnTo>
                    <a:pt x="19050" y="1158925"/>
                  </a:lnTo>
                  <a:lnTo>
                    <a:pt x="19050" y="1139863"/>
                  </a:lnTo>
                  <a:close/>
                </a:path>
                <a:path w="19050" h="1159510">
                  <a:moveTo>
                    <a:pt x="19050" y="1101737"/>
                  </a:moveTo>
                  <a:lnTo>
                    <a:pt x="0" y="1101737"/>
                  </a:lnTo>
                  <a:lnTo>
                    <a:pt x="0" y="1120800"/>
                  </a:lnTo>
                  <a:lnTo>
                    <a:pt x="19050" y="1120800"/>
                  </a:lnTo>
                  <a:lnTo>
                    <a:pt x="19050" y="1101737"/>
                  </a:lnTo>
                  <a:close/>
                </a:path>
                <a:path w="19050" h="1159510">
                  <a:moveTo>
                    <a:pt x="19050" y="1063625"/>
                  </a:moveTo>
                  <a:lnTo>
                    <a:pt x="0" y="1063625"/>
                  </a:lnTo>
                  <a:lnTo>
                    <a:pt x="0" y="1082687"/>
                  </a:lnTo>
                  <a:lnTo>
                    <a:pt x="19050" y="1082687"/>
                  </a:lnTo>
                  <a:lnTo>
                    <a:pt x="19050" y="1063625"/>
                  </a:lnTo>
                  <a:close/>
                </a:path>
                <a:path w="19050" h="1159510">
                  <a:moveTo>
                    <a:pt x="19050" y="1025499"/>
                  </a:moveTo>
                  <a:lnTo>
                    <a:pt x="0" y="1025499"/>
                  </a:lnTo>
                  <a:lnTo>
                    <a:pt x="0" y="1044562"/>
                  </a:lnTo>
                  <a:lnTo>
                    <a:pt x="19050" y="1044562"/>
                  </a:lnTo>
                  <a:lnTo>
                    <a:pt x="19050" y="1025499"/>
                  </a:lnTo>
                  <a:close/>
                </a:path>
                <a:path w="19050" h="1159510">
                  <a:moveTo>
                    <a:pt x="19050" y="987374"/>
                  </a:moveTo>
                  <a:lnTo>
                    <a:pt x="0" y="987374"/>
                  </a:lnTo>
                  <a:lnTo>
                    <a:pt x="0" y="1006436"/>
                  </a:lnTo>
                  <a:lnTo>
                    <a:pt x="19050" y="1006436"/>
                  </a:lnTo>
                  <a:lnTo>
                    <a:pt x="19050" y="987374"/>
                  </a:lnTo>
                  <a:close/>
                </a:path>
                <a:path w="19050" h="1159510">
                  <a:moveTo>
                    <a:pt x="19050" y="949248"/>
                  </a:moveTo>
                  <a:lnTo>
                    <a:pt x="0" y="949248"/>
                  </a:lnTo>
                  <a:lnTo>
                    <a:pt x="0" y="968311"/>
                  </a:lnTo>
                  <a:lnTo>
                    <a:pt x="19050" y="968311"/>
                  </a:lnTo>
                  <a:lnTo>
                    <a:pt x="19050" y="949248"/>
                  </a:lnTo>
                  <a:close/>
                </a:path>
                <a:path w="19050" h="1159510">
                  <a:moveTo>
                    <a:pt x="19050" y="911136"/>
                  </a:moveTo>
                  <a:lnTo>
                    <a:pt x="0" y="911136"/>
                  </a:lnTo>
                  <a:lnTo>
                    <a:pt x="0" y="930186"/>
                  </a:lnTo>
                  <a:lnTo>
                    <a:pt x="19050" y="930186"/>
                  </a:lnTo>
                  <a:lnTo>
                    <a:pt x="19050" y="911136"/>
                  </a:lnTo>
                  <a:close/>
                </a:path>
                <a:path w="19050" h="1159510">
                  <a:moveTo>
                    <a:pt x="19050" y="873010"/>
                  </a:moveTo>
                  <a:lnTo>
                    <a:pt x="0" y="873010"/>
                  </a:lnTo>
                  <a:lnTo>
                    <a:pt x="0" y="892073"/>
                  </a:lnTo>
                  <a:lnTo>
                    <a:pt x="19050" y="892073"/>
                  </a:lnTo>
                  <a:lnTo>
                    <a:pt x="19050" y="873010"/>
                  </a:lnTo>
                  <a:close/>
                </a:path>
                <a:path w="19050" h="1159510">
                  <a:moveTo>
                    <a:pt x="19050" y="834885"/>
                  </a:moveTo>
                  <a:lnTo>
                    <a:pt x="0" y="834885"/>
                  </a:lnTo>
                  <a:lnTo>
                    <a:pt x="0" y="853948"/>
                  </a:lnTo>
                  <a:lnTo>
                    <a:pt x="19050" y="853948"/>
                  </a:lnTo>
                  <a:lnTo>
                    <a:pt x="19050" y="834885"/>
                  </a:lnTo>
                  <a:close/>
                </a:path>
                <a:path w="19050" h="1159510">
                  <a:moveTo>
                    <a:pt x="19050" y="796759"/>
                  </a:moveTo>
                  <a:lnTo>
                    <a:pt x="0" y="796759"/>
                  </a:lnTo>
                  <a:lnTo>
                    <a:pt x="0" y="815822"/>
                  </a:lnTo>
                  <a:lnTo>
                    <a:pt x="19050" y="815822"/>
                  </a:lnTo>
                  <a:lnTo>
                    <a:pt x="19050" y="796759"/>
                  </a:lnTo>
                  <a:close/>
                </a:path>
                <a:path w="19050" h="1159510">
                  <a:moveTo>
                    <a:pt x="19050" y="758634"/>
                  </a:moveTo>
                  <a:lnTo>
                    <a:pt x="0" y="758634"/>
                  </a:lnTo>
                  <a:lnTo>
                    <a:pt x="0" y="777697"/>
                  </a:lnTo>
                  <a:lnTo>
                    <a:pt x="19050" y="777697"/>
                  </a:lnTo>
                  <a:lnTo>
                    <a:pt x="19050" y="758634"/>
                  </a:lnTo>
                  <a:close/>
                </a:path>
                <a:path w="19050" h="1159510">
                  <a:moveTo>
                    <a:pt x="19050" y="720521"/>
                  </a:moveTo>
                  <a:lnTo>
                    <a:pt x="0" y="720521"/>
                  </a:lnTo>
                  <a:lnTo>
                    <a:pt x="0" y="739571"/>
                  </a:lnTo>
                  <a:lnTo>
                    <a:pt x="19050" y="739571"/>
                  </a:lnTo>
                  <a:lnTo>
                    <a:pt x="19050" y="720521"/>
                  </a:lnTo>
                  <a:close/>
                </a:path>
                <a:path w="19050" h="1159510">
                  <a:moveTo>
                    <a:pt x="19050" y="682396"/>
                  </a:moveTo>
                  <a:lnTo>
                    <a:pt x="0" y="682396"/>
                  </a:lnTo>
                  <a:lnTo>
                    <a:pt x="0" y="701459"/>
                  </a:lnTo>
                  <a:lnTo>
                    <a:pt x="19050" y="701459"/>
                  </a:lnTo>
                  <a:lnTo>
                    <a:pt x="19050" y="682396"/>
                  </a:lnTo>
                  <a:close/>
                </a:path>
                <a:path w="19050" h="1159510">
                  <a:moveTo>
                    <a:pt x="19050" y="644271"/>
                  </a:moveTo>
                  <a:lnTo>
                    <a:pt x="0" y="644271"/>
                  </a:lnTo>
                  <a:lnTo>
                    <a:pt x="0" y="663333"/>
                  </a:lnTo>
                  <a:lnTo>
                    <a:pt x="19050" y="663333"/>
                  </a:lnTo>
                  <a:lnTo>
                    <a:pt x="19050" y="644271"/>
                  </a:lnTo>
                  <a:close/>
                </a:path>
                <a:path w="19050" h="1159510">
                  <a:moveTo>
                    <a:pt x="19050" y="606145"/>
                  </a:moveTo>
                  <a:lnTo>
                    <a:pt x="0" y="606145"/>
                  </a:lnTo>
                  <a:lnTo>
                    <a:pt x="0" y="625208"/>
                  </a:lnTo>
                  <a:lnTo>
                    <a:pt x="19050" y="625208"/>
                  </a:lnTo>
                  <a:lnTo>
                    <a:pt x="19050" y="606145"/>
                  </a:lnTo>
                  <a:close/>
                </a:path>
                <a:path w="19050" h="1159510">
                  <a:moveTo>
                    <a:pt x="19050" y="568020"/>
                  </a:moveTo>
                  <a:lnTo>
                    <a:pt x="0" y="568020"/>
                  </a:lnTo>
                  <a:lnTo>
                    <a:pt x="0" y="587082"/>
                  </a:lnTo>
                  <a:lnTo>
                    <a:pt x="19050" y="587082"/>
                  </a:lnTo>
                  <a:lnTo>
                    <a:pt x="19050" y="568020"/>
                  </a:lnTo>
                  <a:close/>
                </a:path>
                <a:path w="19050" h="1159510">
                  <a:moveTo>
                    <a:pt x="19050" y="529907"/>
                  </a:moveTo>
                  <a:lnTo>
                    <a:pt x="0" y="529907"/>
                  </a:lnTo>
                  <a:lnTo>
                    <a:pt x="0" y="548970"/>
                  </a:lnTo>
                  <a:lnTo>
                    <a:pt x="19050" y="548970"/>
                  </a:lnTo>
                  <a:lnTo>
                    <a:pt x="19050" y="529907"/>
                  </a:lnTo>
                  <a:close/>
                </a:path>
                <a:path w="19050" h="1159510">
                  <a:moveTo>
                    <a:pt x="19050" y="491782"/>
                  </a:moveTo>
                  <a:lnTo>
                    <a:pt x="0" y="491782"/>
                  </a:lnTo>
                  <a:lnTo>
                    <a:pt x="0" y="510844"/>
                  </a:lnTo>
                  <a:lnTo>
                    <a:pt x="19050" y="510844"/>
                  </a:lnTo>
                  <a:lnTo>
                    <a:pt x="19050" y="491782"/>
                  </a:lnTo>
                  <a:close/>
                </a:path>
                <a:path w="19050" h="1159510">
                  <a:moveTo>
                    <a:pt x="19050" y="453656"/>
                  </a:moveTo>
                  <a:lnTo>
                    <a:pt x="0" y="453656"/>
                  </a:lnTo>
                  <a:lnTo>
                    <a:pt x="0" y="472719"/>
                  </a:lnTo>
                  <a:lnTo>
                    <a:pt x="19050" y="472719"/>
                  </a:lnTo>
                  <a:lnTo>
                    <a:pt x="19050" y="453656"/>
                  </a:lnTo>
                  <a:close/>
                </a:path>
                <a:path w="19050" h="1159510">
                  <a:moveTo>
                    <a:pt x="19050" y="415531"/>
                  </a:moveTo>
                  <a:lnTo>
                    <a:pt x="0" y="415531"/>
                  </a:lnTo>
                  <a:lnTo>
                    <a:pt x="0" y="434594"/>
                  </a:lnTo>
                  <a:lnTo>
                    <a:pt x="19050" y="434594"/>
                  </a:lnTo>
                  <a:lnTo>
                    <a:pt x="19050" y="415531"/>
                  </a:lnTo>
                  <a:close/>
                </a:path>
                <a:path w="19050" h="1159510">
                  <a:moveTo>
                    <a:pt x="19050" y="377405"/>
                  </a:moveTo>
                  <a:lnTo>
                    <a:pt x="0" y="377405"/>
                  </a:lnTo>
                  <a:lnTo>
                    <a:pt x="0" y="396468"/>
                  </a:lnTo>
                  <a:lnTo>
                    <a:pt x="19050" y="396468"/>
                  </a:lnTo>
                  <a:lnTo>
                    <a:pt x="19050" y="377405"/>
                  </a:lnTo>
                  <a:close/>
                </a:path>
                <a:path w="19050" h="1159510">
                  <a:moveTo>
                    <a:pt x="19050" y="339293"/>
                  </a:moveTo>
                  <a:lnTo>
                    <a:pt x="0" y="339293"/>
                  </a:lnTo>
                  <a:lnTo>
                    <a:pt x="0" y="358355"/>
                  </a:lnTo>
                  <a:lnTo>
                    <a:pt x="19050" y="358355"/>
                  </a:lnTo>
                  <a:lnTo>
                    <a:pt x="19050" y="339293"/>
                  </a:lnTo>
                  <a:close/>
                </a:path>
                <a:path w="19050" h="1159510">
                  <a:moveTo>
                    <a:pt x="19050" y="301167"/>
                  </a:moveTo>
                  <a:lnTo>
                    <a:pt x="0" y="301167"/>
                  </a:lnTo>
                  <a:lnTo>
                    <a:pt x="0" y="320230"/>
                  </a:lnTo>
                  <a:lnTo>
                    <a:pt x="19050" y="320230"/>
                  </a:lnTo>
                  <a:lnTo>
                    <a:pt x="19050" y="301167"/>
                  </a:lnTo>
                  <a:close/>
                </a:path>
                <a:path w="19050" h="1159510">
                  <a:moveTo>
                    <a:pt x="19050" y="263042"/>
                  </a:moveTo>
                  <a:lnTo>
                    <a:pt x="0" y="263042"/>
                  </a:lnTo>
                  <a:lnTo>
                    <a:pt x="0" y="282105"/>
                  </a:lnTo>
                  <a:lnTo>
                    <a:pt x="19050" y="282105"/>
                  </a:lnTo>
                  <a:lnTo>
                    <a:pt x="19050" y="263042"/>
                  </a:lnTo>
                  <a:close/>
                </a:path>
                <a:path w="19050" h="1159510">
                  <a:moveTo>
                    <a:pt x="19050" y="224917"/>
                  </a:moveTo>
                  <a:lnTo>
                    <a:pt x="0" y="224917"/>
                  </a:lnTo>
                  <a:lnTo>
                    <a:pt x="0" y="243979"/>
                  </a:lnTo>
                  <a:lnTo>
                    <a:pt x="19050" y="243979"/>
                  </a:lnTo>
                  <a:lnTo>
                    <a:pt x="19050" y="224917"/>
                  </a:lnTo>
                  <a:close/>
                </a:path>
                <a:path w="19050" h="1159510">
                  <a:moveTo>
                    <a:pt x="19050" y="186804"/>
                  </a:moveTo>
                  <a:lnTo>
                    <a:pt x="0" y="186804"/>
                  </a:lnTo>
                  <a:lnTo>
                    <a:pt x="0" y="205854"/>
                  </a:lnTo>
                  <a:lnTo>
                    <a:pt x="19050" y="205854"/>
                  </a:lnTo>
                  <a:lnTo>
                    <a:pt x="19050" y="186804"/>
                  </a:lnTo>
                  <a:close/>
                </a:path>
                <a:path w="19050" h="1159510">
                  <a:moveTo>
                    <a:pt x="19050" y="148678"/>
                  </a:moveTo>
                  <a:lnTo>
                    <a:pt x="0" y="148678"/>
                  </a:lnTo>
                  <a:lnTo>
                    <a:pt x="0" y="167741"/>
                  </a:lnTo>
                  <a:lnTo>
                    <a:pt x="19050" y="167741"/>
                  </a:lnTo>
                  <a:lnTo>
                    <a:pt x="19050" y="148678"/>
                  </a:lnTo>
                  <a:close/>
                </a:path>
                <a:path w="19050" h="1159510">
                  <a:moveTo>
                    <a:pt x="19050" y="110553"/>
                  </a:moveTo>
                  <a:lnTo>
                    <a:pt x="0" y="110553"/>
                  </a:lnTo>
                  <a:lnTo>
                    <a:pt x="0" y="129616"/>
                  </a:lnTo>
                  <a:lnTo>
                    <a:pt x="19050" y="129616"/>
                  </a:lnTo>
                  <a:lnTo>
                    <a:pt x="19050" y="110553"/>
                  </a:lnTo>
                  <a:close/>
                </a:path>
                <a:path w="19050" h="1159510">
                  <a:moveTo>
                    <a:pt x="19050" y="72428"/>
                  </a:moveTo>
                  <a:lnTo>
                    <a:pt x="0" y="72428"/>
                  </a:lnTo>
                  <a:lnTo>
                    <a:pt x="0" y="91490"/>
                  </a:lnTo>
                  <a:lnTo>
                    <a:pt x="19050" y="91490"/>
                  </a:lnTo>
                  <a:lnTo>
                    <a:pt x="19050" y="72428"/>
                  </a:lnTo>
                  <a:close/>
                </a:path>
                <a:path w="19050" h="1159510">
                  <a:moveTo>
                    <a:pt x="19050" y="34302"/>
                  </a:moveTo>
                  <a:lnTo>
                    <a:pt x="0" y="34302"/>
                  </a:lnTo>
                  <a:lnTo>
                    <a:pt x="0" y="53365"/>
                  </a:lnTo>
                  <a:lnTo>
                    <a:pt x="19050" y="53365"/>
                  </a:lnTo>
                  <a:lnTo>
                    <a:pt x="19050" y="34302"/>
                  </a:lnTo>
                  <a:close/>
                </a:path>
                <a:path w="19050" h="1159510">
                  <a:moveTo>
                    <a:pt x="19050" y="0"/>
                  </a:moveTo>
                  <a:lnTo>
                    <a:pt x="0" y="0"/>
                  </a:lnTo>
                  <a:lnTo>
                    <a:pt x="0" y="15240"/>
                  </a:lnTo>
                  <a:lnTo>
                    <a:pt x="19050" y="15240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737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060180" y="473997"/>
            <a:ext cx="9227820" cy="1161857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144780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1140"/>
              </a:spcBef>
            </a:pPr>
            <a:r>
              <a:rPr b="0">
                <a:latin typeface="Impact" panose="020B0806030902050204" pitchFamily="34" charset="0"/>
              </a:rPr>
              <a:t>Services for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0921366" y="1634477"/>
            <a:ext cx="7366634" cy="1172116"/>
          </a:xfrm>
          <a:prstGeom prst="rect">
            <a:avLst/>
          </a:prstGeom>
          <a:solidFill>
            <a:srgbClr val="FFD54E"/>
          </a:solidFill>
        </p:spPr>
        <p:txBody>
          <a:bodyPr vert="horz" wrap="square" lIns="0" tIns="15494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220"/>
              </a:spcBef>
            </a:pPr>
            <a:r>
              <a:rPr lang="en-CA" sz="6600">
                <a:latin typeface="Impact" panose="020B0806030902050204" pitchFamily="34" charset="0"/>
                <a:cs typeface="Arial"/>
              </a:rPr>
              <a:t>graduate students</a:t>
            </a:r>
          </a:p>
        </p:txBody>
      </p:sp>
      <p:sp>
        <p:nvSpPr>
          <p:cNvPr id="12" name="object 12">
            <a:hlinkClick r:id="rId4"/>
          </p:cNvPr>
          <p:cNvSpPr/>
          <p:nvPr/>
        </p:nvSpPr>
        <p:spPr>
          <a:xfrm>
            <a:off x="176332" y="327546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sz="half" idx="2"/>
          </p:nvPr>
        </p:nvSpPr>
        <p:spPr>
          <a:xfrm>
            <a:off x="883522" y="3278045"/>
            <a:ext cx="5490845" cy="6403163"/>
          </a:xfrm>
          <a:prstGeom prst="rect">
            <a:avLst/>
          </a:prstGeom>
        </p:spPr>
        <p:txBody>
          <a:bodyPr vert="horz" wrap="square" lIns="0" tIns="15240" rIns="0" bIns="0" rtlCol="0" anchor="t">
            <a:spAutoFit/>
          </a:bodyPr>
          <a:lstStyle/>
          <a:p>
            <a:pPr marL="12700">
              <a:lnSpc>
                <a:spcPts val="2525"/>
              </a:lnSpc>
              <a:spcBef>
                <a:spcPts val="120"/>
              </a:spcBef>
            </a:pPr>
            <a:r>
              <a:rPr lang="en-US" sz="1500" b="1">
                <a:latin typeface="Verdana"/>
                <a:ea typeface="Verdana"/>
                <a:cs typeface="Verdana" panose="020B0604030504040204" pitchFamily="34" charset="0"/>
              </a:rPr>
              <a:t>IN-PERSON, ONLINE, AND EMAIL</a:t>
            </a:r>
            <a:r>
              <a:rPr sz="1500" b="1">
                <a:latin typeface="Verdana"/>
                <a:ea typeface="Verdana"/>
                <a:cs typeface="Verdana" panose="020B0604030504040204" pitchFamily="34" charset="0"/>
              </a:rPr>
              <a:t> APPOINTMENTS</a:t>
            </a:r>
            <a:endParaRPr sz="1500" b="1">
              <a:latin typeface="Verdana"/>
              <a:ea typeface="Verdana"/>
              <a:cs typeface="Verdana" panose="020B0604030504040204" pitchFamily="34" charset="0"/>
              <a:hlinkClick r:id="rId4"/>
            </a:endParaRPr>
          </a:p>
          <a:p>
            <a:pPr marL="12700" marR="309245">
              <a:lnSpc>
                <a:spcPts val="2100"/>
              </a:lnSpc>
              <a:spcBef>
                <a:spcPts val="114"/>
              </a:spcBef>
            </a:pPr>
            <a:r>
              <a:rPr sz="1500">
                <a:latin typeface="Verdana"/>
                <a:ea typeface="Verdana"/>
                <a:cs typeface="Verdana" panose="020B0604030504040204" pitchFamily="34" charset="0"/>
              </a:rPr>
              <a:t>Meet with our writing advisors one-to-one</a:t>
            </a:r>
            <a:r>
              <a:rPr lang="en-US" sz="1500">
                <a:latin typeface="Verdana"/>
                <a:ea typeface="Verdana"/>
                <a:cs typeface="Verdana" panose="020B0604030504040204" pitchFamily="34" charset="0"/>
              </a:rPr>
              <a:t> or book an email session </a:t>
            </a:r>
            <a:r>
              <a:rPr sz="1500">
                <a:latin typeface="Verdana"/>
                <a:ea typeface="Verdana"/>
                <a:cs typeface="Verdana" panose="020B0604030504040204" pitchFamily="34" charset="0"/>
              </a:rPr>
              <a:t>to work through any writing or communication project, at any stage.</a:t>
            </a:r>
          </a:p>
          <a:p>
            <a:pPr marL="12700">
              <a:lnSpc>
                <a:spcPts val="2525"/>
              </a:lnSpc>
              <a:spcBef>
                <a:spcPts val="1855"/>
              </a:spcBef>
            </a:pPr>
            <a:r>
              <a:rPr sz="1500" b="1">
                <a:latin typeface="Verdana"/>
                <a:ea typeface="Verdana"/>
                <a:cs typeface="Verdana" panose="020B0604030504040204" pitchFamily="34" charset="0"/>
              </a:rPr>
              <a:t>ONLINE WORKSHOPS</a:t>
            </a:r>
            <a:endParaRPr sz="1500" b="1">
              <a:latin typeface="Verdana"/>
              <a:ea typeface="Verdana"/>
              <a:cs typeface="Verdana" panose="020B0604030504040204" pitchFamily="34" charset="0"/>
              <a:hlinkClick r:id="rId5"/>
            </a:endParaRPr>
          </a:p>
          <a:p>
            <a:pPr marL="12700" marR="5080">
              <a:lnSpc>
                <a:spcPts val="2100"/>
              </a:lnSpc>
              <a:spcBef>
                <a:spcPts val="114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35 online workshops can be done at your own pace and cover a variety of writing and communication topics.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ONLINE RESOURCES</a:t>
            </a:r>
            <a:endParaRPr sz="15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6"/>
            </a:endParaRPr>
          </a:p>
          <a:p>
            <a:pPr marL="12700" marR="146685">
              <a:lnSpc>
                <a:spcPts val="2100"/>
              </a:lnSpc>
              <a:spcBef>
                <a:spcPts val="120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From guides to writing an introduction to tackling revision, we've got everything you need to learn how to write and present available 24/7 on our website.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sz="15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 CAFÉS</a:t>
            </a:r>
            <a:endParaRPr sz="1500" b="1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  <a:hlinkClick r:id="rId7"/>
            </a:endParaRPr>
          </a:p>
          <a:p>
            <a:pPr marL="12700" marR="161290">
              <a:lnSpc>
                <a:spcPts val="2100"/>
              </a:lnSpc>
              <a:spcBef>
                <a:spcPts val="114"/>
              </a:spcBef>
            </a:pPr>
            <a:r>
              <a: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 doesn't have to be solitary! Join the grad and faculty writing community at Waterloo to connect with your peers and make progress on your work</a:t>
            </a:r>
            <a:r>
              <a:rPr lang="en-CA"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12700">
              <a:lnSpc>
                <a:spcPts val="2530"/>
              </a:lnSpc>
              <a:spcBef>
                <a:spcPts val="1855"/>
              </a:spcBef>
            </a:pPr>
            <a:r>
              <a:rPr lang="en-US" sz="1500" b="1">
                <a:latin typeface="Verdana"/>
                <a:ea typeface="Verdana"/>
              </a:rPr>
              <a:t>ENGLISH CONVERSATION CIRCLES</a:t>
            </a:r>
            <a:endParaRPr lang="en-US" sz="1500">
              <a:latin typeface="Verdana"/>
              <a:ea typeface="Verdana"/>
            </a:endParaRPr>
          </a:p>
          <a:p>
            <a:pPr marL="12700" marR="125730">
              <a:lnSpc>
                <a:spcPts val="2100"/>
              </a:lnSpc>
              <a:spcBef>
                <a:spcPts val="113"/>
              </a:spcBef>
            </a:pPr>
            <a:r>
              <a:rPr lang="en-US" sz="1500">
                <a:latin typeface="Verdana"/>
                <a:ea typeface="Verdana"/>
              </a:rPr>
              <a:t>Practice your English conversation skills in a safe space. Chat with other students and learn about life in Waterloo.</a:t>
            </a:r>
            <a:endParaRPr lang="en-CA">
              <a:latin typeface="Verdana"/>
              <a:ea typeface="Verdana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sz="half" idx="3"/>
          </p:nvPr>
        </p:nvSpPr>
        <p:spPr>
          <a:xfrm>
            <a:off x="14031185" y="3986151"/>
            <a:ext cx="4052569" cy="512185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88265" algn="l">
              <a:lnSpc>
                <a:spcPct val="100000"/>
              </a:lnSpc>
              <a:spcBef>
                <a:spcPts val="110"/>
              </a:spcBef>
            </a:pPr>
            <a:r>
              <a:rPr lang="en-CA" sz="2200" b="0">
                <a:latin typeface="Impact" panose="020B0806030902050204" pitchFamily="34" charset="0"/>
              </a:rPr>
              <a:t>WHAT CAN WE WORK WITH YOU ON?</a:t>
            </a:r>
          </a:p>
          <a:p>
            <a:pPr marL="12700" marR="314325">
              <a:lnSpc>
                <a:spcPct val="116300"/>
              </a:lnSpc>
              <a:spcBef>
                <a:spcPts val="2075"/>
              </a:spcBef>
            </a:pP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1800" b="0" spc="-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7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  <a:r>
              <a:rPr sz="1800" b="0" spc="-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sz="1800" b="0" spc="-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task,</a:t>
            </a:r>
            <a:r>
              <a:rPr sz="1800" b="0" spc="7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1800" b="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1800" b="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discipline,</a:t>
            </a:r>
            <a:r>
              <a:rPr sz="1800" b="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6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</a:t>
            </a:r>
            <a:r>
              <a:rPr sz="1800" b="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</a:t>
            </a:r>
            <a:r>
              <a:rPr sz="1800" b="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sz="1800" b="0" spc="8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sz="1800" b="0" spc="9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process.</a:t>
            </a:r>
            <a:endParaRPr sz="1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2700" marR="5080">
              <a:lnSpc>
                <a:spcPct val="116300"/>
              </a:lnSpc>
              <a:spcBef>
                <a:spcPts val="1814"/>
              </a:spcBef>
            </a:pPr>
            <a:r>
              <a:rPr sz="1800" b="0" spc="-11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sz="1800" b="0" spc="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sz="1800" b="0" spc="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6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sz="1800" b="0" spc="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sz="1800" b="0" spc="4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9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sz="1800" b="0" spc="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brainstorm, </a:t>
            </a:r>
            <a:r>
              <a:rPr sz="1800" b="0" spc="6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draft,</a:t>
            </a:r>
            <a:r>
              <a:rPr sz="1800" b="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1800" b="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polish</a:t>
            </a:r>
            <a:r>
              <a:rPr sz="1800" b="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sz="1800" b="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papers,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</a:t>
            </a:r>
            <a:r>
              <a:rPr sz="1800" b="0" spc="2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applications,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presentations,</a:t>
            </a:r>
            <a:r>
              <a:rPr sz="1800" b="0" spc="204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1800" b="0" spc="2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</a:t>
            </a:r>
            <a:r>
              <a:rPr sz="1800" b="0" spc="18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r>
              <a:rPr sz="1800" b="0" spc="1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1800" b="0" spc="1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1800" b="0" spc="-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</a:t>
            </a:r>
            <a:r>
              <a:rPr sz="1800" b="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disciplines.</a:t>
            </a:r>
            <a:endParaRPr sz="18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lang="en-CA" sz="26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50">
              <a:latin typeface="Arial"/>
              <a:cs typeface="Arial"/>
            </a:endParaRPr>
          </a:p>
          <a:p>
            <a:pPr marL="426084">
              <a:lnSpc>
                <a:spcPct val="100000"/>
              </a:lnSpc>
            </a:pPr>
            <a:r>
              <a:rPr sz="3650" b="0">
                <a:uFill>
                  <a:solidFill>
                    <a:srgbClr val="000000"/>
                  </a:solidFill>
                </a:uFill>
                <a:latin typeface="Impact" panose="020B0806030902050204" pitchFamily="34" charset="0"/>
              </a:rPr>
              <a:t>uwaterloo.ca/wcc</a:t>
            </a:r>
            <a:endParaRPr sz="3650" b="0">
              <a:latin typeface="Impact" panose="020B0806030902050204" pitchFamily="34" charset="0"/>
            </a:endParaRPr>
          </a:p>
        </p:txBody>
      </p:sp>
      <p:sp>
        <p:nvSpPr>
          <p:cNvPr id="16" name="object 16">
            <a:hlinkClick r:id="rId5"/>
          </p:cNvPr>
          <p:cNvSpPr/>
          <p:nvPr/>
        </p:nvSpPr>
        <p:spPr>
          <a:xfrm>
            <a:off x="176332" y="453012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>
            <a:hlinkClick r:id="rId6"/>
          </p:cNvPr>
          <p:cNvSpPr/>
          <p:nvPr/>
        </p:nvSpPr>
        <p:spPr>
          <a:xfrm>
            <a:off x="176332" y="565826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>
            <a:hlinkClick r:id="rId7"/>
          </p:cNvPr>
          <p:cNvSpPr/>
          <p:nvPr/>
        </p:nvSpPr>
        <p:spPr>
          <a:xfrm>
            <a:off x="176691" y="7155343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>
            <a:hlinkClick r:id="rId8"/>
          </p:cNvPr>
          <p:cNvSpPr/>
          <p:nvPr/>
        </p:nvSpPr>
        <p:spPr>
          <a:xfrm>
            <a:off x="6686096" y="3262761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hlinkClick r:id="rId9"/>
          </p:cNvPr>
          <p:cNvSpPr/>
          <p:nvPr/>
        </p:nvSpPr>
        <p:spPr>
          <a:xfrm>
            <a:off x="6686096" y="4718590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>
            <a:hlinkClick r:id="rId10"/>
          </p:cNvPr>
          <p:cNvSpPr/>
          <p:nvPr/>
        </p:nvSpPr>
        <p:spPr>
          <a:xfrm>
            <a:off x="6686096" y="6092222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>
            <a:hlinkClick r:id="rId11"/>
          </p:cNvPr>
          <p:cNvSpPr/>
          <p:nvPr/>
        </p:nvSpPr>
        <p:spPr>
          <a:xfrm>
            <a:off x="6686096" y="7465854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>
            <a:hlinkClick r:id="rId12"/>
          </p:cNvPr>
          <p:cNvSpPr/>
          <p:nvPr/>
        </p:nvSpPr>
        <p:spPr>
          <a:xfrm>
            <a:off x="170996" y="8458486"/>
            <a:ext cx="609600" cy="609600"/>
          </a:xfrm>
          <a:custGeom>
            <a:avLst/>
            <a:gdLst/>
            <a:ahLst/>
            <a:cxnLst/>
            <a:rect l="l" t="t" r="r" b="b"/>
            <a:pathLst>
              <a:path w="609600" h="609600">
                <a:moveTo>
                  <a:pt x="304682" y="609600"/>
                </a:moveTo>
                <a:lnTo>
                  <a:pt x="255268" y="605607"/>
                </a:lnTo>
                <a:lnTo>
                  <a:pt x="208383" y="594050"/>
                </a:lnTo>
                <a:lnTo>
                  <a:pt x="164656" y="575558"/>
                </a:lnTo>
                <a:lnTo>
                  <a:pt x="124717" y="550760"/>
                </a:lnTo>
                <a:lnTo>
                  <a:pt x="89196" y="520285"/>
                </a:lnTo>
                <a:lnTo>
                  <a:pt x="58722" y="484764"/>
                </a:lnTo>
                <a:lnTo>
                  <a:pt x="33924" y="444825"/>
                </a:lnTo>
                <a:lnTo>
                  <a:pt x="15415" y="401032"/>
                </a:lnTo>
                <a:lnTo>
                  <a:pt x="3874" y="354214"/>
                </a:lnTo>
                <a:lnTo>
                  <a:pt x="120" y="307738"/>
                </a:lnTo>
                <a:lnTo>
                  <a:pt x="0" y="303347"/>
                </a:lnTo>
                <a:lnTo>
                  <a:pt x="3874" y="255385"/>
                </a:lnTo>
                <a:lnTo>
                  <a:pt x="15431" y="208500"/>
                </a:lnTo>
                <a:lnTo>
                  <a:pt x="33924" y="164774"/>
                </a:lnTo>
                <a:lnTo>
                  <a:pt x="58722" y="124835"/>
                </a:lnTo>
                <a:lnTo>
                  <a:pt x="89196" y="89314"/>
                </a:lnTo>
                <a:lnTo>
                  <a:pt x="124717" y="58839"/>
                </a:lnTo>
                <a:lnTo>
                  <a:pt x="164656" y="34041"/>
                </a:lnTo>
                <a:lnTo>
                  <a:pt x="208383" y="15549"/>
                </a:lnTo>
                <a:lnTo>
                  <a:pt x="255268" y="3992"/>
                </a:lnTo>
                <a:lnTo>
                  <a:pt x="304682" y="0"/>
                </a:lnTo>
                <a:lnTo>
                  <a:pt x="354096" y="3992"/>
                </a:lnTo>
                <a:lnTo>
                  <a:pt x="400981" y="15549"/>
                </a:lnTo>
                <a:lnTo>
                  <a:pt x="444708" y="34041"/>
                </a:lnTo>
                <a:lnTo>
                  <a:pt x="455335" y="40640"/>
                </a:lnTo>
                <a:lnTo>
                  <a:pt x="304682" y="40640"/>
                </a:lnTo>
                <a:lnTo>
                  <a:pt x="257224" y="44899"/>
                </a:lnTo>
                <a:lnTo>
                  <a:pt x="212547" y="57177"/>
                </a:lnTo>
                <a:lnTo>
                  <a:pt x="171398" y="76726"/>
                </a:lnTo>
                <a:lnTo>
                  <a:pt x="134527" y="102798"/>
                </a:lnTo>
                <a:lnTo>
                  <a:pt x="102681" y="134644"/>
                </a:lnTo>
                <a:lnTo>
                  <a:pt x="76609" y="171515"/>
                </a:lnTo>
                <a:lnTo>
                  <a:pt x="57060" y="212664"/>
                </a:lnTo>
                <a:lnTo>
                  <a:pt x="44781" y="257342"/>
                </a:lnTo>
                <a:lnTo>
                  <a:pt x="40522" y="304800"/>
                </a:lnTo>
                <a:lnTo>
                  <a:pt x="44781" y="352257"/>
                </a:lnTo>
                <a:lnTo>
                  <a:pt x="57060" y="396935"/>
                </a:lnTo>
                <a:lnTo>
                  <a:pt x="76609" y="438084"/>
                </a:lnTo>
                <a:lnTo>
                  <a:pt x="102681" y="474955"/>
                </a:lnTo>
                <a:lnTo>
                  <a:pt x="134527" y="506801"/>
                </a:lnTo>
                <a:lnTo>
                  <a:pt x="171398" y="532873"/>
                </a:lnTo>
                <a:lnTo>
                  <a:pt x="212547" y="552422"/>
                </a:lnTo>
                <a:lnTo>
                  <a:pt x="257224" y="564700"/>
                </a:lnTo>
                <a:lnTo>
                  <a:pt x="304682" y="568960"/>
                </a:lnTo>
                <a:lnTo>
                  <a:pt x="455335" y="568960"/>
                </a:lnTo>
                <a:lnTo>
                  <a:pt x="444708" y="575558"/>
                </a:lnTo>
                <a:lnTo>
                  <a:pt x="400981" y="594050"/>
                </a:lnTo>
                <a:lnTo>
                  <a:pt x="354096" y="605607"/>
                </a:lnTo>
                <a:lnTo>
                  <a:pt x="304682" y="609600"/>
                </a:lnTo>
                <a:close/>
              </a:path>
              <a:path w="609600" h="609600">
                <a:moveTo>
                  <a:pt x="455335" y="568960"/>
                </a:moveTo>
                <a:lnTo>
                  <a:pt x="304682" y="568960"/>
                </a:lnTo>
                <a:lnTo>
                  <a:pt x="352140" y="564700"/>
                </a:lnTo>
                <a:lnTo>
                  <a:pt x="396818" y="552422"/>
                </a:lnTo>
                <a:lnTo>
                  <a:pt x="437966" y="532873"/>
                </a:lnTo>
                <a:lnTo>
                  <a:pt x="474838" y="506801"/>
                </a:lnTo>
                <a:lnTo>
                  <a:pt x="506684" y="474955"/>
                </a:lnTo>
                <a:lnTo>
                  <a:pt x="532755" y="438084"/>
                </a:lnTo>
                <a:lnTo>
                  <a:pt x="552305" y="396935"/>
                </a:lnTo>
                <a:lnTo>
                  <a:pt x="564583" y="352257"/>
                </a:lnTo>
                <a:lnTo>
                  <a:pt x="568842" y="304800"/>
                </a:lnTo>
                <a:lnTo>
                  <a:pt x="564583" y="257342"/>
                </a:lnTo>
                <a:lnTo>
                  <a:pt x="552305" y="212664"/>
                </a:lnTo>
                <a:lnTo>
                  <a:pt x="532755" y="171515"/>
                </a:lnTo>
                <a:lnTo>
                  <a:pt x="506684" y="134644"/>
                </a:lnTo>
                <a:lnTo>
                  <a:pt x="474838" y="102798"/>
                </a:lnTo>
                <a:lnTo>
                  <a:pt x="437966" y="76726"/>
                </a:lnTo>
                <a:lnTo>
                  <a:pt x="396818" y="57177"/>
                </a:lnTo>
                <a:lnTo>
                  <a:pt x="352140" y="44899"/>
                </a:lnTo>
                <a:lnTo>
                  <a:pt x="304682" y="40640"/>
                </a:lnTo>
                <a:lnTo>
                  <a:pt x="455335" y="40640"/>
                </a:lnTo>
                <a:lnTo>
                  <a:pt x="520168" y="89314"/>
                </a:lnTo>
                <a:lnTo>
                  <a:pt x="550643" y="124835"/>
                </a:lnTo>
                <a:lnTo>
                  <a:pt x="575441" y="164774"/>
                </a:lnTo>
                <a:lnTo>
                  <a:pt x="593950" y="208567"/>
                </a:lnTo>
                <a:lnTo>
                  <a:pt x="605490" y="255385"/>
                </a:lnTo>
                <a:lnTo>
                  <a:pt x="609365" y="303347"/>
                </a:lnTo>
                <a:lnTo>
                  <a:pt x="609245" y="307738"/>
                </a:lnTo>
                <a:lnTo>
                  <a:pt x="605490" y="354214"/>
                </a:lnTo>
                <a:lnTo>
                  <a:pt x="593933" y="401099"/>
                </a:lnTo>
                <a:lnTo>
                  <a:pt x="575441" y="444825"/>
                </a:lnTo>
                <a:lnTo>
                  <a:pt x="550643" y="484764"/>
                </a:lnTo>
                <a:lnTo>
                  <a:pt x="520168" y="520285"/>
                </a:lnTo>
                <a:lnTo>
                  <a:pt x="484647" y="550760"/>
                </a:lnTo>
                <a:lnTo>
                  <a:pt x="455335" y="568960"/>
                </a:lnTo>
                <a:close/>
              </a:path>
              <a:path w="609600" h="609600">
                <a:moveTo>
                  <a:pt x="290316" y="224541"/>
                </a:moveTo>
                <a:lnTo>
                  <a:pt x="282668" y="223051"/>
                </a:lnTo>
                <a:lnTo>
                  <a:pt x="275950" y="218582"/>
                </a:lnTo>
                <a:lnTo>
                  <a:pt x="271492" y="211863"/>
                </a:lnTo>
                <a:lnTo>
                  <a:pt x="270006" y="204216"/>
                </a:lnTo>
                <a:lnTo>
                  <a:pt x="271492" y="196568"/>
                </a:lnTo>
                <a:lnTo>
                  <a:pt x="326018" y="139781"/>
                </a:lnTo>
                <a:lnTo>
                  <a:pt x="372913" y="114678"/>
                </a:lnTo>
                <a:lnTo>
                  <a:pt x="390900" y="112897"/>
                </a:lnTo>
                <a:lnTo>
                  <a:pt x="408876" y="114678"/>
                </a:lnTo>
                <a:lnTo>
                  <a:pt x="425998" y="119885"/>
                </a:lnTo>
                <a:lnTo>
                  <a:pt x="441786" y="128319"/>
                </a:lnTo>
                <a:lnTo>
                  <a:pt x="455761" y="139781"/>
                </a:lnTo>
                <a:lnTo>
                  <a:pt x="469518" y="153537"/>
                </a:lnTo>
                <a:lnTo>
                  <a:pt x="390900" y="153537"/>
                </a:lnTo>
                <a:lnTo>
                  <a:pt x="380882" y="154529"/>
                </a:lnTo>
                <a:lnTo>
                  <a:pt x="371339" y="157429"/>
                </a:lnTo>
                <a:lnTo>
                  <a:pt x="362539" y="162127"/>
                </a:lnTo>
                <a:lnTo>
                  <a:pt x="354751" y="168513"/>
                </a:lnTo>
                <a:lnTo>
                  <a:pt x="304682" y="218582"/>
                </a:lnTo>
                <a:lnTo>
                  <a:pt x="297964" y="223051"/>
                </a:lnTo>
                <a:lnTo>
                  <a:pt x="290316" y="224541"/>
                </a:lnTo>
                <a:close/>
              </a:path>
              <a:path w="609600" h="609600">
                <a:moveTo>
                  <a:pt x="412053" y="341111"/>
                </a:moveTo>
                <a:lnTo>
                  <a:pt x="333415" y="341111"/>
                </a:lnTo>
                <a:lnTo>
                  <a:pt x="343462" y="340111"/>
                </a:lnTo>
                <a:lnTo>
                  <a:pt x="352973" y="337220"/>
                </a:lnTo>
                <a:lnTo>
                  <a:pt x="440968" y="254731"/>
                </a:lnTo>
                <a:lnTo>
                  <a:pt x="455944" y="218582"/>
                </a:lnTo>
                <a:lnTo>
                  <a:pt x="454953" y="208567"/>
                </a:lnTo>
                <a:lnTo>
                  <a:pt x="427029" y="168513"/>
                </a:lnTo>
                <a:lnTo>
                  <a:pt x="390900" y="153537"/>
                </a:lnTo>
                <a:lnTo>
                  <a:pt x="469518" y="153537"/>
                </a:lnTo>
                <a:lnTo>
                  <a:pt x="494804" y="200606"/>
                </a:lnTo>
                <a:lnTo>
                  <a:pt x="496584" y="218582"/>
                </a:lnTo>
                <a:lnTo>
                  <a:pt x="494804" y="236569"/>
                </a:lnTo>
                <a:lnTo>
                  <a:pt x="489597" y="253697"/>
                </a:lnTo>
                <a:lnTo>
                  <a:pt x="481162" y="269488"/>
                </a:lnTo>
                <a:lnTo>
                  <a:pt x="469701" y="283464"/>
                </a:lnTo>
                <a:lnTo>
                  <a:pt x="412053" y="341111"/>
                </a:lnTo>
                <a:close/>
              </a:path>
              <a:path w="609600" h="609600">
                <a:moveTo>
                  <a:pt x="218464" y="496702"/>
                </a:moveTo>
                <a:lnTo>
                  <a:pt x="167578" y="481280"/>
                </a:lnTo>
                <a:lnTo>
                  <a:pt x="128202" y="441904"/>
                </a:lnTo>
                <a:lnTo>
                  <a:pt x="112780" y="391017"/>
                </a:lnTo>
                <a:lnTo>
                  <a:pt x="114560" y="373030"/>
                </a:lnTo>
                <a:lnTo>
                  <a:pt x="139663" y="326135"/>
                </a:lnTo>
                <a:lnTo>
                  <a:pt x="211068" y="254731"/>
                </a:lnTo>
                <a:lnTo>
                  <a:pt x="257962" y="229628"/>
                </a:lnTo>
                <a:lnTo>
                  <a:pt x="275950" y="227848"/>
                </a:lnTo>
                <a:lnTo>
                  <a:pt x="293928" y="229628"/>
                </a:lnTo>
                <a:lnTo>
                  <a:pt x="311055" y="234835"/>
                </a:lnTo>
                <a:lnTo>
                  <a:pt x="326845" y="243270"/>
                </a:lnTo>
                <a:lnTo>
                  <a:pt x="340811" y="254731"/>
                </a:lnTo>
                <a:lnTo>
                  <a:pt x="354568" y="268488"/>
                </a:lnTo>
                <a:lnTo>
                  <a:pt x="275950" y="268488"/>
                </a:lnTo>
                <a:lnTo>
                  <a:pt x="265902" y="269488"/>
                </a:lnTo>
                <a:lnTo>
                  <a:pt x="168396" y="354868"/>
                </a:lnTo>
                <a:lnTo>
                  <a:pt x="153420" y="391017"/>
                </a:lnTo>
                <a:lnTo>
                  <a:pt x="154411" y="401032"/>
                </a:lnTo>
                <a:lnTo>
                  <a:pt x="182335" y="441086"/>
                </a:lnTo>
                <a:lnTo>
                  <a:pt x="218464" y="456062"/>
                </a:lnTo>
                <a:lnTo>
                  <a:pt x="297103" y="456062"/>
                </a:lnTo>
                <a:lnTo>
                  <a:pt x="283346" y="469818"/>
                </a:lnTo>
                <a:lnTo>
                  <a:pt x="269371" y="481280"/>
                </a:lnTo>
                <a:lnTo>
                  <a:pt x="253580" y="489714"/>
                </a:lnTo>
                <a:lnTo>
                  <a:pt x="236452" y="494921"/>
                </a:lnTo>
                <a:lnTo>
                  <a:pt x="218464" y="496702"/>
                </a:lnTo>
                <a:close/>
              </a:path>
              <a:path w="609600" h="609600">
                <a:moveTo>
                  <a:pt x="340384" y="303347"/>
                </a:moveTo>
                <a:lnTo>
                  <a:pt x="332736" y="301861"/>
                </a:lnTo>
                <a:lnTo>
                  <a:pt x="326018" y="297403"/>
                </a:lnTo>
                <a:lnTo>
                  <a:pt x="312079" y="283464"/>
                </a:lnTo>
                <a:lnTo>
                  <a:pt x="304293" y="277077"/>
                </a:lnTo>
                <a:lnTo>
                  <a:pt x="295500" y="272379"/>
                </a:lnTo>
                <a:lnTo>
                  <a:pt x="285964" y="269479"/>
                </a:lnTo>
                <a:lnTo>
                  <a:pt x="275950" y="268488"/>
                </a:lnTo>
                <a:lnTo>
                  <a:pt x="354568" y="268488"/>
                </a:lnTo>
                <a:lnTo>
                  <a:pt x="354751" y="268671"/>
                </a:lnTo>
                <a:lnTo>
                  <a:pt x="359220" y="275389"/>
                </a:lnTo>
                <a:lnTo>
                  <a:pt x="360709" y="283037"/>
                </a:lnTo>
                <a:lnTo>
                  <a:pt x="359220" y="290685"/>
                </a:lnTo>
                <a:lnTo>
                  <a:pt x="354751" y="297403"/>
                </a:lnTo>
                <a:lnTo>
                  <a:pt x="348032" y="301861"/>
                </a:lnTo>
                <a:lnTo>
                  <a:pt x="340384" y="303347"/>
                </a:lnTo>
                <a:close/>
              </a:path>
              <a:path w="609600" h="609600">
                <a:moveTo>
                  <a:pt x="333415" y="381751"/>
                </a:moveTo>
                <a:lnTo>
                  <a:pt x="282520" y="366329"/>
                </a:lnTo>
                <a:lnTo>
                  <a:pt x="250145" y="334210"/>
                </a:lnTo>
                <a:lnTo>
                  <a:pt x="248655" y="326562"/>
                </a:lnTo>
                <a:lnTo>
                  <a:pt x="250145" y="318914"/>
                </a:lnTo>
                <a:lnTo>
                  <a:pt x="254614" y="312196"/>
                </a:lnTo>
                <a:lnTo>
                  <a:pt x="261332" y="307738"/>
                </a:lnTo>
                <a:lnTo>
                  <a:pt x="268980" y="306252"/>
                </a:lnTo>
                <a:lnTo>
                  <a:pt x="276628" y="307738"/>
                </a:lnTo>
                <a:lnTo>
                  <a:pt x="283346" y="312196"/>
                </a:lnTo>
                <a:lnTo>
                  <a:pt x="297286" y="326135"/>
                </a:lnTo>
                <a:lnTo>
                  <a:pt x="305071" y="332522"/>
                </a:lnTo>
                <a:lnTo>
                  <a:pt x="313864" y="337220"/>
                </a:lnTo>
                <a:lnTo>
                  <a:pt x="323400" y="340120"/>
                </a:lnTo>
                <a:lnTo>
                  <a:pt x="333415" y="341111"/>
                </a:lnTo>
                <a:lnTo>
                  <a:pt x="412053" y="341111"/>
                </a:lnTo>
                <a:lnTo>
                  <a:pt x="398296" y="354868"/>
                </a:lnTo>
                <a:lnTo>
                  <a:pt x="384321" y="366329"/>
                </a:lnTo>
                <a:lnTo>
                  <a:pt x="368530" y="374764"/>
                </a:lnTo>
                <a:lnTo>
                  <a:pt x="351402" y="379971"/>
                </a:lnTo>
                <a:lnTo>
                  <a:pt x="333415" y="381751"/>
                </a:lnTo>
                <a:close/>
              </a:path>
              <a:path w="609600" h="609600">
                <a:moveTo>
                  <a:pt x="297103" y="456062"/>
                </a:moveTo>
                <a:lnTo>
                  <a:pt x="218464" y="456062"/>
                </a:lnTo>
                <a:lnTo>
                  <a:pt x="228482" y="455070"/>
                </a:lnTo>
                <a:lnTo>
                  <a:pt x="238025" y="452170"/>
                </a:lnTo>
                <a:lnTo>
                  <a:pt x="246825" y="447472"/>
                </a:lnTo>
                <a:lnTo>
                  <a:pt x="254614" y="441086"/>
                </a:lnTo>
                <a:lnTo>
                  <a:pt x="304682" y="391017"/>
                </a:lnTo>
                <a:lnTo>
                  <a:pt x="311400" y="386548"/>
                </a:lnTo>
                <a:lnTo>
                  <a:pt x="319048" y="385058"/>
                </a:lnTo>
                <a:lnTo>
                  <a:pt x="326696" y="386548"/>
                </a:lnTo>
                <a:lnTo>
                  <a:pt x="333415" y="391017"/>
                </a:lnTo>
                <a:lnTo>
                  <a:pt x="337872" y="397736"/>
                </a:lnTo>
                <a:lnTo>
                  <a:pt x="339358" y="405384"/>
                </a:lnTo>
                <a:lnTo>
                  <a:pt x="337872" y="413031"/>
                </a:lnTo>
                <a:lnTo>
                  <a:pt x="333415" y="419750"/>
                </a:lnTo>
                <a:lnTo>
                  <a:pt x="297103" y="456062"/>
                </a:lnTo>
                <a:close/>
              </a:path>
            </a:pathLst>
          </a:custGeom>
          <a:solidFill>
            <a:srgbClr val="FFD54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6000" y="663743"/>
            <a:ext cx="7977257" cy="283975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16000" y="5166595"/>
            <a:ext cx="5753535" cy="2839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165">
                <a:latin typeface="Arial"/>
                <a:cs typeface="Arial"/>
              </a:rPr>
              <a:t>In-</a:t>
            </a:r>
            <a:r>
              <a:rPr sz="2500">
                <a:latin typeface="Arial"/>
                <a:cs typeface="Arial"/>
              </a:rPr>
              <a:t>person</a:t>
            </a:r>
            <a:r>
              <a:rPr sz="2500" spc="135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and</a:t>
            </a:r>
            <a:r>
              <a:rPr sz="2500" spc="135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online</a:t>
            </a:r>
            <a:r>
              <a:rPr sz="2500" spc="135">
                <a:latin typeface="Arial"/>
                <a:cs typeface="Arial"/>
              </a:rPr>
              <a:t> </a:t>
            </a:r>
            <a:r>
              <a:rPr sz="2500" spc="40">
                <a:latin typeface="Arial"/>
                <a:cs typeface="Arial"/>
              </a:rPr>
              <a:t>appointments</a:t>
            </a:r>
            <a:endParaRPr lang="en-CA" sz="2500" spc="4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Online</a:t>
            </a:r>
            <a:r>
              <a:rPr sz="2500" spc="-110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workshops</a:t>
            </a:r>
            <a:endParaRPr sz="250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Scholarship</a:t>
            </a:r>
            <a:r>
              <a:rPr sz="2500" spc="114">
                <a:latin typeface="Arial"/>
                <a:cs typeface="Arial"/>
              </a:rPr>
              <a:t> </a:t>
            </a:r>
            <a:r>
              <a:rPr sz="2500" spc="50">
                <a:latin typeface="Arial"/>
                <a:cs typeface="Arial"/>
              </a:rPr>
              <a:t>application</a:t>
            </a:r>
            <a:r>
              <a:rPr sz="2500" spc="114">
                <a:latin typeface="Arial"/>
                <a:cs typeface="Arial"/>
              </a:rPr>
              <a:t> </a:t>
            </a:r>
            <a:r>
              <a:rPr sz="2500" spc="60">
                <a:latin typeface="Arial"/>
                <a:cs typeface="Arial"/>
              </a:rPr>
              <a:t>support </a:t>
            </a:r>
            <a:endParaRPr lang="en-CA" sz="2500" spc="6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 spc="60">
                <a:latin typeface="Arial"/>
                <a:cs typeface="Arial"/>
              </a:rPr>
              <a:t>Writing</a:t>
            </a:r>
            <a:r>
              <a:rPr sz="2500" spc="-35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Cafés</a:t>
            </a:r>
            <a:endParaRPr lang="en-CA" sz="2500" spc="-10">
              <a:latin typeface="Arial"/>
              <a:cs typeface="Arial"/>
            </a:endParaRPr>
          </a:p>
          <a:p>
            <a:pPr marL="355600" marR="51435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Dissertation</a:t>
            </a:r>
            <a:r>
              <a:rPr sz="2500" spc="240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Boot</a:t>
            </a:r>
            <a:r>
              <a:rPr sz="2500" spc="245">
                <a:latin typeface="Arial"/>
                <a:cs typeface="Arial"/>
              </a:rPr>
              <a:t> </a:t>
            </a:r>
            <a:r>
              <a:rPr sz="2500" spc="-20">
                <a:latin typeface="Arial"/>
                <a:cs typeface="Arial"/>
              </a:rPr>
              <a:t>Camp</a:t>
            </a:r>
            <a:r>
              <a:rPr lang="en-CA" sz="2500" spc="-20">
                <a:latin typeface="Arial"/>
                <a:cs typeface="Arial"/>
              </a:rPr>
              <a:t> program</a:t>
            </a:r>
            <a:endParaRPr sz="25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16000" y="3912814"/>
            <a:ext cx="7823200" cy="84446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5400">
                <a:latin typeface="Impact" panose="020B0806030902050204" pitchFamily="34" charset="0"/>
                <a:cs typeface="Arial"/>
              </a:rPr>
              <a:t>Ways we can support you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439095" y="751160"/>
            <a:ext cx="8849360" cy="1161857"/>
          </a:xfrm>
          <a:prstGeom prst="rect">
            <a:avLst/>
          </a:prstGeom>
          <a:solidFill>
            <a:srgbClr val="000000"/>
          </a:solidFill>
        </p:spPr>
        <p:txBody>
          <a:bodyPr vert="horz" wrap="square" lIns="0" tIns="144780" rIns="0" bIns="0" rtlCol="0">
            <a:spAutoFit/>
          </a:bodyPr>
          <a:lstStyle/>
          <a:p>
            <a:pPr marL="368300">
              <a:lnSpc>
                <a:spcPct val="100000"/>
              </a:lnSpc>
              <a:spcBef>
                <a:spcPts val="1140"/>
              </a:spcBef>
            </a:pPr>
            <a:r>
              <a:rPr b="0">
                <a:latin typeface="Impact" panose="020B0806030902050204" pitchFamily="34" charset="0"/>
              </a:rPr>
              <a:t>Services for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299825" y="1913017"/>
            <a:ext cx="6988175" cy="1172116"/>
          </a:xfrm>
          <a:prstGeom prst="rect">
            <a:avLst/>
          </a:prstGeom>
          <a:solidFill>
            <a:srgbClr val="FFD54E"/>
          </a:solidFill>
        </p:spPr>
        <p:txBody>
          <a:bodyPr vert="horz" wrap="square" lIns="0" tIns="154940" rIns="0" bIns="0" rtlCol="0">
            <a:spAutoFit/>
          </a:bodyPr>
          <a:lstStyle/>
          <a:p>
            <a:pPr marL="179705">
              <a:lnSpc>
                <a:spcPct val="100000"/>
              </a:lnSpc>
              <a:spcBef>
                <a:spcPts val="1220"/>
              </a:spcBef>
            </a:pPr>
            <a:r>
              <a:rPr sz="6600">
                <a:latin typeface="Impact" panose="020B0806030902050204" pitchFamily="34" charset="0"/>
                <a:cs typeface="Arial"/>
              </a:rPr>
              <a:t>graduate students</a:t>
            </a:r>
          </a:p>
        </p:txBody>
      </p:sp>
      <p:grpSp>
        <p:nvGrpSpPr>
          <p:cNvPr id="12" name="object 12"/>
          <p:cNvGrpSpPr/>
          <p:nvPr/>
        </p:nvGrpSpPr>
        <p:grpSpPr>
          <a:xfrm>
            <a:off x="12641977" y="3864786"/>
            <a:ext cx="5495925" cy="6086475"/>
            <a:chOff x="12641977" y="3864786"/>
            <a:chExt cx="5495925" cy="6086475"/>
          </a:xfrm>
        </p:grpSpPr>
        <p:sp>
          <p:nvSpPr>
            <p:cNvPr id="13" name="object 13"/>
            <p:cNvSpPr/>
            <p:nvPr/>
          </p:nvSpPr>
          <p:spPr>
            <a:xfrm>
              <a:off x="12641977" y="3864786"/>
              <a:ext cx="5495925" cy="6086475"/>
            </a:xfrm>
            <a:custGeom>
              <a:avLst/>
              <a:gdLst/>
              <a:ahLst/>
              <a:cxnLst/>
              <a:rect l="l" t="t" r="r" b="b"/>
              <a:pathLst>
                <a:path w="5495925" h="6086475">
                  <a:moveTo>
                    <a:pt x="5495923" y="6086474"/>
                  </a:moveTo>
                  <a:lnTo>
                    <a:pt x="0" y="6086474"/>
                  </a:lnTo>
                  <a:lnTo>
                    <a:pt x="0" y="0"/>
                  </a:lnTo>
                  <a:lnTo>
                    <a:pt x="5495923" y="0"/>
                  </a:lnTo>
                  <a:lnTo>
                    <a:pt x="5495923" y="6086474"/>
                  </a:lnTo>
                  <a:close/>
                </a:path>
              </a:pathLst>
            </a:custGeom>
            <a:solidFill>
              <a:srgbClr val="FFD5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27782" y="9258301"/>
              <a:ext cx="1476374" cy="590549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12991003" y="4059058"/>
            <a:ext cx="4802505" cy="5153334"/>
          </a:xfrm>
          <a:prstGeom prst="rect">
            <a:avLst/>
          </a:prstGeom>
        </p:spPr>
        <p:txBody>
          <a:bodyPr vert="horz" wrap="square" lIns="0" tIns="244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2800">
                <a:latin typeface="Impact" panose="020B0806030902050204" pitchFamily="34" charset="0"/>
                <a:cs typeface="Arial"/>
              </a:rPr>
              <a:t>What can we work with you on?</a:t>
            </a:r>
          </a:p>
          <a:p>
            <a:pPr marL="12700" marR="55244">
              <a:spcBef>
                <a:spcPts val="925"/>
              </a:spcBef>
            </a:pP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-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writing</a:t>
            </a:r>
            <a:r>
              <a:rPr sz="2500" spc="-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8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</a:t>
            </a:r>
            <a:r>
              <a:rPr sz="2500" spc="-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 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task,</a:t>
            </a:r>
            <a:r>
              <a:rPr sz="250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250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discipline,</a:t>
            </a:r>
            <a:r>
              <a:rPr sz="2500" spc="7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</a:t>
            </a:r>
            <a:r>
              <a:rPr sz="2500" spc="8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</a:t>
            </a:r>
            <a:r>
              <a:rPr sz="2500" spc="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stage </a:t>
            </a:r>
            <a:r>
              <a:rPr sz="2500" spc="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</a:t>
            </a:r>
            <a:r>
              <a:rPr sz="2500" spc="-1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</a:t>
            </a:r>
            <a:r>
              <a:rPr sz="2500" spc="-1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process.</a:t>
            </a:r>
            <a:endParaRPr sz="25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2225" marR="227329">
              <a:spcBef>
                <a:spcPts val="980"/>
              </a:spcBef>
            </a:pPr>
            <a:r>
              <a:rPr sz="2500" spc="-16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</a:t>
            </a:r>
            <a:r>
              <a:rPr sz="2500" spc="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</a:t>
            </a:r>
            <a:r>
              <a:rPr sz="2500" spc="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6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with</a:t>
            </a:r>
            <a:r>
              <a:rPr sz="2500" spc="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</a:t>
            </a:r>
            <a:r>
              <a:rPr sz="2500" spc="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9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</a:t>
            </a:r>
            <a:r>
              <a:rPr sz="2500" spc="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brainstorm, </a:t>
            </a:r>
            <a:r>
              <a:rPr sz="2500" spc="5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draft,</a:t>
            </a:r>
            <a:r>
              <a:rPr sz="2500" spc="6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2500" spc="6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polish</a:t>
            </a:r>
            <a:r>
              <a:rPr sz="2500" spc="6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</a:t>
            </a:r>
            <a:r>
              <a:rPr sz="2500" spc="6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papers,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scholarship</a:t>
            </a:r>
            <a:r>
              <a:rPr sz="2500" spc="17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applications,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presentations,</a:t>
            </a:r>
            <a:r>
              <a:rPr sz="2500" spc="1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</a:t>
            </a:r>
            <a:r>
              <a:rPr sz="2500" spc="12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4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communication</a:t>
            </a:r>
            <a:r>
              <a:rPr sz="2500" spc="1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tasks</a:t>
            </a:r>
            <a:r>
              <a:rPr sz="2500" spc="13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</a:t>
            </a:r>
            <a:r>
              <a:rPr sz="2500" spc="13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sz="2500" spc="-25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</a:t>
            </a:r>
            <a:r>
              <a:rPr sz="2500" spc="-1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disciplines.</a:t>
            </a:r>
            <a:endParaRPr sz="25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113929" y="5166595"/>
            <a:ext cx="4650331" cy="28782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-20">
                <a:latin typeface="Arial"/>
                <a:cs typeface="Arial"/>
              </a:rPr>
              <a:t>Speak</a:t>
            </a:r>
            <a:r>
              <a:rPr sz="2500" spc="-105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Like</a:t>
            </a:r>
            <a:r>
              <a:rPr sz="2500" spc="-105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a</a:t>
            </a:r>
            <a:r>
              <a:rPr sz="2500" spc="-105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Scholar</a:t>
            </a:r>
            <a:r>
              <a:rPr lang="en-CA" sz="2500" spc="-10">
                <a:latin typeface="Arial"/>
                <a:cs typeface="Arial"/>
              </a:rPr>
              <a:t> program</a:t>
            </a:r>
            <a:endParaRPr lang="en-CA" sz="250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 spc="-25">
                <a:latin typeface="Arial"/>
                <a:cs typeface="Arial"/>
              </a:rPr>
              <a:t>Rock</a:t>
            </a:r>
            <a:r>
              <a:rPr sz="2500" spc="-105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Your</a:t>
            </a:r>
            <a:r>
              <a:rPr sz="2500" spc="-100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Thesis</a:t>
            </a:r>
            <a:r>
              <a:rPr lang="en-CA" sz="2500" spc="-10">
                <a:latin typeface="Arial"/>
                <a:cs typeface="Arial"/>
              </a:rPr>
              <a:t> workshops</a:t>
            </a: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English</a:t>
            </a:r>
            <a:r>
              <a:rPr sz="2500" spc="110">
                <a:latin typeface="Arial"/>
                <a:cs typeface="Arial"/>
              </a:rPr>
              <a:t> </a:t>
            </a:r>
            <a:r>
              <a:rPr sz="2500">
                <a:latin typeface="Arial"/>
                <a:cs typeface="Arial"/>
              </a:rPr>
              <a:t>Conversation</a:t>
            </a:r>
            <a:r>
              <a:rPr sz="2500" spc="114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Circles </a:t>
            </a:r>
            <a:endParaRPr lang="en-CA" sz="2500" spc="-1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Online</a:t>
            </a:r>
            <a:r>
              <a:rPr sz="2500" spc="-110">
                <a:latin typeface="Arial"/>
                <a:cs typeface="Arial"/>
              </a:rPr>
              <a:t> </a:t>
            </a:r>
            <a:r>
              <a:rPr sz="2500" spc="-10">
                <a:latin typeface="Arial"/>
                <a:cs typeface="Arial"/>
              </a:rPr>
              <a:t>resources</a:t>
            </a:r>
            <a:endParaRPr lang="en-CA" sz="2500" spc="-10">
              <a:latin typeface="Arial"/>
              <a:cs typeface="Arial"/>
            </a:endParaRPr>
          </a:p>
          <a:p>
            <a:pPr marL="355600" indent="-342900">
              <a:lnSpc>
                <a:spcPct val="15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sz="2500">
                <a:latin typeface="Arial"/>
                <a:cs typeface="Arial"/>
              </a:rPr>
              <a:t>Email</a:t>
            </a:r>
            <a:r>
              <a:rPr sz="2500" spc="-140">
                <a:latin typeface="Arial"/>
                <a:cs typeface="Arial"/>
              </a:rPr>
              <a:t> </a:t>
            </a:r>
            <a:r>
              <a:rPr sz="2500" spc="90">
                <a:latin typeface="Arial"/>
                <a:cs typeface="Arial"/>
              </a:rPr>
              <a:t>tutoring</a:t>
            </a:r>
            <a:endParaRPr sz="25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731878" y="9345556"/>
            <a:ext cx="8566069" cy="632224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3600">
                <a:latin typeface="Impact" panose="020B0806030902050204" pitchFamily="34" charset="0"/>
                <a:cs typeface="Arial"/>
              </a:rPr>
              <a:t>For more information visit </a:t>
            </a:r>
            <a:r>
              <a:rPr sz="3600">
                <a:uFill>
                  <a:solidFill>
                    <a:srgbClr val="000000"/>
                  </a:solidFill>
                </a:uFill>
                <a:latin typeface="Impact" panose="020B0806030902050204" pitchFamily="34" charset="0"/>
                <a:cs typeface="Arial"/>
              </a:rPr>
              <a:t>uwaterloo.ca/wcc</a:t>
            </a:r>
            <a:endParaRPr sz="3600">
              <a:latin typeface="Impact" panose="020B0806030902050204" pitchFamily="34" charset="0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E1A929D3964945B59EC24B170BD600" ma:contentTypeVersion="19" ma:contentTypeDescription="Create a new document." ma:contentTypeScope="" ma:versionID="945cee41640ce3e04f80f83b6cc8668c">
  <xsd:schema xmlns:xsd="http://www.w3.org/2001/XMLSchema" xmlns:xs="http://www.w3.org/2001/XMLSchema" xmlns:p="http://schemas.microsoft.com/office/2006/metadata/properties" xmlns:ns1="http://schemas.microsoft.com/sharepoint/v3" xmlns:ns2="f1559514-fc77-4e26-be19-2215a194d845" xmlns:ns3="82ab3454-a821-486f-afbb-297f3890dd57" targetNamespace="http://schemas.microsoft.com/office/2006/metadata/properties" ma:root="true" ma:fieldsID="c61e1875eed69f0f6d562ac8f2a21dbe" ns1:_="" ns2:_="" ns3:_="">
    <xsd:import namespace="http://schemas.microsoft.com/sharepoint/v3"/>
    <xsd:import namespace="f1559514-fc77-4e26-be19-2215a194d845"/>
    <xsd:import namespace="82ab3454-a821-486f-afbb-297f3890dd5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1:_ip_UnifiedCompliancePolicyProperties" minOccurs="0"/>
                <xsd:element ref="ns1:_ip_UnifiedCompliancePolicyUIAc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559514-fc77-4e26-be19-2215a194d8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cbf906fe-3e8e-4b22-a6fd-bde302b92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ab3454-a821-486f-afbb-297f3890dd5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0c869b6a-575f-42d1-8baf-d51fede84969}" ma:internalName="TaxCatchAll" ma:showField="CatchAllData" ma:web="82ab3454-a821-486f-afbb-297f3890dd5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82ab3454-a821-486f-afbb-297f3890dd57" xsi:nil="true"/>
    <lcf76f155ced4ddcb4097134ff3c332f xmlns="f1559514-fc77-4e26-be19-2215a194d845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7A5AFB-BD3B-4E72-9FDD-18BCFB58E4B2}">
  <ds:schemaRefs>
    <ds:schemaRef ds:uri="82ab3454-a821-486f-afbb-297f3890dd57"/>
    <ds:schemaRef ds:uri="f1559514-fc77-4e26-be19-2215a194d84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E3537F54-5124-47E2-9F06-73B02E23A200}">
  <ds:schemaRefs>
    <ds:schemaRef ds:uri="82ab3454-a821-486f-afbb-297f3890dd57"/>
    <ds:schemaRef ds:uri="f1559514-fc77-4e26-be19-2215a194d84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9381B22-5312-4B08-B4AC-034E382E39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Services for</vt:lpstr>
      <vt:lpstr>Services for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F2022 Grad and undergrad slides</dc:title>
  <dc:creator>Writing and Communication Centre</dc:creator>
  <cp:keywords>DAFMZRv7Sh8,BADxwyJR-78</cp:keywords>
  <cp:revision>1</cp:revision>
  <dcterms:created xsi:type="dcterms:W3CDTF">2022-09-23T19:45:10Z</dcterms:created>
  <dcterms:modified xsi:type="dcterms:W3CDTF">2023-08-24T17:59:58Z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2022-09-23T00:00:00Z</vt:filetime>
  </property>
  <property fmtid="{D5CDD505-2E9C-101B-9397-08002B2CF9AE}" pid="3" name="Creator">
    <vt:lpwstr>Canva</vt:lpwstr>
  </property>
  <property fmtid="{D5CDD505-2E9C-101B-9397-08002B2CF9AE}" pid="4" name="Producer">
    <vt:lpwstr>Canva</vt:lpwstr>
  </property>
  <property fmtid="{D5CDD505-2E9C-101B-9397-08002B2CF9AE}" pid="5" name="LastSaved">
    <vt:filetime>2022-09-23T00:00:00Z</vt:filetime>
  </property>
  <property fmtid="{D5CDD505-2E9C-101B-9397-08002B2CF9AE}" pid="6" name="ContentTypeId">
    <vt:lpwstr>0x01010025E1A929D3964945B59EC24B170BD600</vt:lpwstr>
  </property>
  <property fmtid="{D5CDD505-2E9C-101B-9397-08002B2CF9AE}" pid="7" name="MediaServiceImageTags">
    <vt:lpwstr/>
  </property>
</Properties>
</file>