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32D22-CE4E-461F-BCEE-9D135F193E21}" v="7" dt="2023-01-03T19:52:39.319"/>
    <p1510:client id="{4D0C04F6-57C5-D212-4BF0-91FD58E811A4}" v="2" dt="2022-09-15T14:48:00.694"/>
    <p1510:client id="{5EB67F2D-983B-2BBA-C484-7216B8412F7F}" v="2" dt="2023-02-13T20:07:00.643"/>
    <p1510:client id="{6B470DEE-1CFB-6D41-6C9C-9E1D33028B19}" v="3" dt="2023-04-17T15:05:45.012"/>
    <p1510:client id="{6F9CE89C-8ABB-45FA-1527-F08334247F84}" v="1" dt="2023-04-17T15:06:18.495"/>
    <p1510:client id="{8CA8DDEB-0761-BC77-77CB-5059778C7E3F}" v="2" dt="2023-03-07T13:59:18.547"/>
    <p1510:client id="{8CB7C7C8-2265-53ED-19D2-112C8B5054BF}" v="3" dt="2023-03-06T21:54:20.761"/>
    <p1510:client id="{C08B002D-9F48-BC7B-6AA2-60332B63D429}" v="1" dt="2023-02-28T18:21:32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7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0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4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8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6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7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DA6F-A1A9-ED42-9D15-E01290601E8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6CC3-6A7D-2AB1-DA8D-79ECA11DD4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26EE6-660D-93E4-90D4-FB39EC5DF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3F35C37-46C1-0BE1-E686-66C0811E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8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3563-E1DA-F249-551C-55813108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FAF4C67E-8A06-E177-B6E7-04C44D388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5157"/>
          </a:xfrm>
        </p:spPr>
      </p:pic>
    </p:spTree>
    <p:extLst>
      <p:ext uri="{BB962C8B-B14F-4D97-AF65-F5344CB8AC3E}">
        <p14:creationId xmlns:p14="http://schemas.microsoft.com/office/powerpoint/2010/main" val="204396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DF07821-7A59-2C10-DF10-01008017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11D498B-823C-C507-6C24-9063DCBB7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291F85F7-8F29-9CDC-32EA-13DCE8B5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" y="6097"/>
            <a:ext cx="9129647" cy="69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3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BFA5F1A-D911-B0C7-2D7B-14DE7D58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32" y="57509"/>
            <a:ext cx="9144000" cy="69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0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82ab3454-a821-486f-afbb-297f3890dd57" xsi:nil="true"/>
    <lcf76f155ced4ddcb4097134ff3c332f xmlns="f1559514-fc77-4e26-be19-2215a194d845">
      <Terms xmlns="http://schemas.microsoft.com/office/infopath/2007/PartnerControls"/>
    </lcf76f155ced4ddcb4097134ff3c332f>
    <_ip_UnifiedCompliancePolicyProperties xmlns="http://schemas.microsoft.com/sharepoint/v3" xsi:nil="true"/>
    <SharedWithUsers xmlns="82ab3454-a821-486f-afbb-297f3890dd57">
      <UserInfo>
        <DisplayName>Michelle Atkin</DisplayName>
        <AccountId>1250</AccountId>
        <AccountType/>
      </UserInfo>
      <UserInfo>
        <DisplayName>Jirina Poch</DisplayName>
        <AccountId>217</AccountId>
        <AccountType/>
      </UserInfo>
      <UserInfo>
        <DisplayName>Jackie Stapleton</DisplayName>
        <AccountId>91</AccountId>
        <AccountType/>
      </UserInfo>
      <UserInfo>
        <DisplayName>Michelle Ogrodnik</DisplayName>
        <AccountId>1251</AccountId>
        <AccountType/>
      </UserInfo>
      <UserInfo>
        <DisplayName>Myra Fernandes</DisplayName>
        <AccountId>1067</AccountId>
        <AccountType/>
      </UserInfo>
      <UserInfo>
        <DisplayName>Mehak Johal</DisplayName>
        <AccountId>1257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1A929D3964945B59EC24B170BD600" ma:contentTypeVersion="18" ma:contentTypeDescription="Create a new document." ma:contentTypeScope="" ma:versionID="5a398c1fe1a9c61601209914f6afbf1c">
  <xsd:schema xmlns:xsd="http://www.w3.org/2001/XMLSchema" xmlns:xs="http://www.w3.org/2001/XMLSchema" xmlns:p="http://schemas.microsoft.com/office/2006/metadata/properties" xmlns:ns1="http://schemas.microsoft.com/sharepoint/v3" xmlns:ns2="f1559514-fc77-4e26-be19-2215a194d845" xmlns:ns3="82ab3454-a821-486f-afbb-297f3890dd57" targetNamespace="http://schemas.microsoft.com/office/2006/metadata/properties" ma:root="true" ma:fieldsID="2e5f4c378ce24b68d953fdb2cdc8c3fe" ns1:_="" ns2:_="" ns3:_="">
    <xsd:import namespace="http://schemas.microsoft.com/sharepoint/v3"/>
    <xsd:import namespace="f1559514-fc77-4e26-be19-2215a194d845"/>
    <xsd:import namespace="82ab3454-a821-486f-afbb-297f3890d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59514-fc77-4e26-be19-2215a194d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bf906fe-3e8e-4b22-a6fd-bde302b921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b3454-a821-486f-afbb-297f3890d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c869b6a-575f-42d1-8baf-d51fede84969}" ma:internalName="TaxCatchAll" ma:showField="CatchAllData" ma:web="82ab3454-a821-486f-afbb-297f3890d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B4D905-8794-4197-9ED7-0DAE323D9B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7C3EBA-1E04-4BAE-8A46-616AF2FC3F9F}">
  <ds:schemaRefs>
    <ds:schemaRef ds:uri="82ab3454-a821-486f-afbb-297f3890dd57"/>
    <ds:schemaRef ds:uri="f1559514-fc77-4e26-be19-2215a194d84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CFB9DC6-80A5-4D3D-9B76-D8F10B3FB715}">
  <ds:schemaRefs>
    <ds:schemaRef ds:uri="82ab3454-a821-486f-afbb-297f3890dd57"/>
    <ds:schemaRef ds:uri="f1559514-fc77-4e26-be19-2215a194d8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Vist</dc:creator>
  <cp:revision>12</cp:revision>
  <dcterms:created xsi:type="dcterms:W3CDTF">2022-08-31T20:08:27Z</dcterms:created>
  <dcterms:modified xsi:type="dcterms:W3CDTF">2023-04-24T18:18:12Z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0x01010025E1A929D3964945B59EC24B170BD600</vt:lpwstr>
  </property>
  <property fmtid="{D5CDD505-2E9C-101B-9397-08002B2CF9AE}" pid="3" name="MediaServiceImageTags">
    <vt:lpwstr/>
  </property>
</Properties>
</file>