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AB964-AF47-49F9-69D4-D900A9E6E1E4}" v="30" dt="2023-04-21T16:43:19.0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94"/>
  </p:normalViewPr>
  <p:slideViewPr>
    <p:cSldViewPr>
      <p:cViewPr varScale="1">
        <p:scale>
          <a:sx n="80" d="100"/>
          <a:sy n="80" d="100"/>
        </p:scale>
        <p:origin x="712" y="2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58122" y="3239945"/>
            <a:ext cx="5490845" cy="6377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4031185" y="3986151"/>
            <a:ext cx="4052569" cy="5291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1649" y="751159"/>
            <a:ext cx="6753224" cy="23998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60344" y="509968"/>
            <a:ext cx="9228110" cy="14889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8298" y="3449313"/>
            <a:ext cx="11677650" cy="6092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uwaterloo.ca/writing-and-communication-centre/scholarship-support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uwaterloo.ca/writing-and-communication-centre/writing-cafes" TargetMode="External"/><Relationship Id="rId12" Type="http://schemas.openxmlformats.org/officeDocument/2006/relationships/hyperlink" Target="https://uwaterloo.ca/writing-and-communication-centre/ec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uwaterloo.ca/writing-and-communication-centre/services-0/online-resources" TargetMode="External"/><Relationship Id="rId11" Type="http://schemas.openxmlformats.org/officeDocument/2006/relationships/hyperlink" Target="https://uwaterloo.ca/writing-and-communication-centre/rock-your-thesis" TargetMode="External"/><Relationship Id="rId5" Type="http://schemas.openxmlformats.org/officeDocument/2006/relationships/hyperlink" Target="https://uwaterloo.ca/writing-and-communication-centre/services-0/workshops" TargetMode="External"/><Relationship Id="rId10" Type="http://schemas.openxmlformats.org/officeDocument/2006/relationships/hyperlink" Target="https://uwaterloo.ca/writing-and-communication-centre/speak-scholar" TargetMode="External"/><Relationship Id="rId4" Type="http://schemas.openxmlformats.org/officeDocument/2006/relationships/hyperlink" Target="https://uwaterloo.ca/writing-and-communication-centre/appointments" TargetMode="External"/><Relationship Id="rId9" Type="http://schemas.openxmlformats.org/officeDocument/2006/relationships/hyperlink" Target="https://uwaterloo.ca/writing-and-communication-centre/dissertation-boot-cam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08862" y="3643555"/>
            <a:ext cx="4479290" cy="6644005"/>
          </a:xfrm>
          <a:custGeom>
            <a:avLst/>
            <a:gdLst/>
            <a:ahLst/>
            <a:cxnLst/>
            <a:rect l="l" t="t" r="r" b="b"/>
            <a:pathLst>
              <a:path w="4479290" h="6644005">
                <a:moveTo>
                  <a:pt x="0" y="0"/>
                </a:moveTo>
                <a:lnTo>
                  <a:pt x="4479137" y="0"/>
                </a:lnTo>
                <a:lnTo>
                  <a:pt x="4479137" y="6643443"/>
                </a:lnTo>
                <a:lnTo>
                  <a:pt x="0" y="6643443"/>
                </a:lnTo>
                <a:lnTo>
                  <a:pt x="0" y="0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032" y="430894"/>
            <a:ext cx="6753224" cy="241934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22388" y="9573767"/>
            <a:ext cx="1476374" cy="5905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405987" y="3239945"/>
            <a:ext cx="6048375" cy="5912644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>
              <a:lnSpc>
                <a:spcPts val="2525"/>
              </a:lnSpc>
              <a:spcBef>
                <a:spcPts val="120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 SUPPORT</a:t>
            </a:r>
          </a:p>
          <a:p>
            <a:pPr marL="12700" marR="5080">
              <a:lnSpc>
                <a:spcPts val="2100"/>
              </a:lnSpc>
              <a:spcBef>
                <a:spcPts val="114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Appointments and workshops to support graduate students who are applying for OGS/QEII-GSST, CIHR, NSERC or SSHRC funding or other graduate-level scholarships.</a:t>
            </a:r>
          </a:p>
          <a:p>
            <a:pPr marL="12700">
              <a:lnSpc>
                <a:spcPts val="2525"/>
              </a:lnSpc>
              <a:spcBef>
                <a:spcPts val="2155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DISSERTATION BOOT CAMP</a:t>
            </a:r>
          </a:p>
          <a:p>
            <a:pPr marL="12700" marR="71755">
              <a:lnSpc>
                <a:spcPts val="2100"/>
              </a:lnSpc>
              <a:spcBef>
                <a:spcPts val="120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four-day program combines workshops with writing time and individual consultations to help thesis and dissertation writers set goals and make progress in their work.</a:t>
            </a:r>
          </a:p>
          <a:p>
            <a:pPr marL="12700">
              <a:lnSpc>
                <a:spcPts val="2525"/>
              </a:lnSpc>
              <a:spcBef>
                <a:spcPts val="2155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 LIKE A SCHOLAR</a:t>
            </a:r>
          </a:p>
          <a:p>
            <a:pPr marL="12700" marR="215265">
              <a:lnSpc>
                <a:spcPts val="2100"/>
              </a:lnSpc>
              <a:spcBef>
                <a:spcPts val="114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program is designed to help Master's and PhD students develop their voices as independent scholars and give effective academic presentations with confidence.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 YOUR THESIS</a:t>
            </a:r>
          </a:p>
          <a:p>
            <a:pPr marL="12700" marR="307340">
              <a:lnSpc>
                <a:spcPts val="2100"/>
              </a:lnSpc>
              <a:spcBef>
                <a:spcPts val="120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three-part program guides graduate students through the first phases of planning and writing a thesis or dissertation.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endParaRPr sz="1500" b="1" dirty="0">
              <a:latin typeface="Verdana"/>
              <a:ea typeface="Verdana"/>
              <a:cs typeface="Verdana" panose="020B0604030504040204" pitchFamily="34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67881" y="3449513"/>
            <a:ext cx="19050" cy="6496685"/>
            <a:chOff x="6467881" y="3449513"/>
            <a:chExt cx="19050" cy="6496685"/>
          </a:xfrm>
        </p:grpSpPr>
        <p:sp>
          <p:nvSpPr>
            <p:cNvPr id="7" name="object 7"/>
            <p:cNvSpPr/>
            <p:nvPr/>
          </p:nvSpPr>
          <p:spPr>
            <a:xfrm>
              <a:off x="6467881" y="7257973"/>
              <a:ext cx="19050" cy="2687955"/>
            </a:xfrm>
            <a:custGeom>
              <a:avLst/>
              <a:gdLst/>
              <a:ahLst/>
              <a:cxnLst/>
              <a:rect l="l" t="t" r="r" b="b"/>
              <a:pathLst>
                <a:path w="19050" h="2687954">
                  <a:moveTo>
                    <a:pt x="19050" y="2668600"/>
                  </a:moveTo>
                  <a:lnTo>
                    <a:pt x="0" y="2668600"/>
                  </a:lnTo>
                  <a:lnTo>
                    <a:pt x="0" y="2687650"/>
                  </a:lnTo>
                  <a:lnTo>
                    <a:pt x="19050" y="2687650"/>
                  </a:lnTo>
                  <a:lnTo>
                    <a:pt x="19050" y="2668600"/>
                  </a:lnTo>
                  <a:close/>
                </a:path>
                <a:path w="19050" h="2687954">
                  <a:moveTo>
                    <a:pt x="19050" y="2630474"/>
                  </a:moveTo>
                  <a:lnTo>
                    <a:pt x="0" y="2630474"/>
                  </a:lnTo>
                  <a:lnTo>
                    <a:pt x="0" y="2649537"/>
                  </a:lnTo>
                  <a:lnTo>
                    <a:pt x="19050" y="2649537"/>
                  </a:lnTo>
                  <a:lnTo>
                    <a:pt x="19050" y="2630474"/>
                  </a:lnTo>
                  <a:close/>
                </a:path>
                <a:path w="19050" h="2687954">
                  <a:moveTo>
                    <a:pt x="19050" y="2592349"/>
                  </a:moveTo>
                  <a:lnTo>
                    <a:pt x="0" y="2592349"/>
                  </a:lnTo>
                  <a:lnTo>
                    <a:pt x="0" y="2611412"/>
                  </a:lnTo>
                  <a:lnTo>
                    <a:pt x="19050" y="2611412"/>
                  </a:lnTo>
                  <a:lnTo>
                    <a:pt x="19050" y="2592349"/>
                  </a:lnTo>
                  <a:close/>
                </a:path>
                <a:path w="19050" h="2687954">
                  <a:moveTo>
                    <a:pt x="19050" y="2554224"/>
                  </a:moveTo>
                  <a:lnTo>
                    <a:pt x="0" y="2554224"/>
                  </a:lnTo>
                  <a:lnTo>
                    <a:pt x="0" y="2573286"/>
                  </a:lnTo>
                  <a:lnTo>
                    <a:pt x="19050" y="2573286"/>
                  </a:lnTo>
                  <a:lnTo>
                    <a:pt x="19050" y="2554224"/>
                  </a:lnTo>
                  <a:close/>
                </a:path>
                <a:path w="19050" h="2687954">
                  <a:moveTo>
                    <a:pt x="19050" y="2516098"/>
                  </a:moveTo>
                  <a:lnTo>
                    <a:pt x="0" y="2516098"/>
                  </a:lnTo>
                  <a:lnTo>
                    <a:pt x="0" y="2535161"/>
                  </a:lnTo>
                  <a:lnTo>
                    <a:pt x="19050" y="2535161"/>
                  </a:lnTo>
                  <a:lnTo>
                    <a:pt x="19050" y="2516098"/>
                  </a:lnTo>
                  <a:close/>
                </a:path>
                <a:path w="19050" h="2687954">
                  <a:moveTo>
                    <a:pt x="19050" y="2477986"/>
                  </a:moveTo>
                  <a:lnTo>
                    <a:pt x="0" y="2477986"/>
                  </a:lnTo>
                  <a:lnTo>
                    <a:pt x="0" y="2497036"/>
                  </a:lnTo>
                  <a:lnTo>
                    <a:pt x="19050" y="2497036"/>
                  </a:lnTo>
                  <a:lnTo>
                    <a:pt x="19050" y="2477986"/>
                  </a:lnTo>
                  <a:close/>
                </a:path>
                <a:path w="19050" h="2687954">
                  <a:moveTo>
                    <a:pt x="19050" y="2439860"/>
                  </a:moveTo>
                  <a:lnTo>
                    <a:pt x="0" y="2439860"/>
                  </a:lnTo>
                  <a:lnTo>
                    <a:pt x="0" y="2458923"/>
                  </a:lnTo>
                  <a:lnTo>
                    <a:pt x="19050" y="2458923"/>
                  </a:lnTo>
                  <a:lnTo>
                    <a:pt x="19050" y="2439860"/>
                  </a:lnTo>
                  <a:close/>
                </a:path>
                <a:path w="19050" h="2687954">
                  <a:moveTo>
                    <a:pt x="19050" y="2401735"/>
                  </a:moveTo>
                  <a:lnTo>
                    <a:pt x="0" y="2401735"/>
                  </a:lnTo>
                  <a:lnTo>
                    <a:pt x="0" y="2420797"/>
                  </a:lnTo>
                  <a:lnTo>
                    <a:pt x="19050" y="2420797"/>
                  </a:lnTo>
                  <a:lnTo>
                    <a:pt x="19050" y="2401735"/>
                  </a:lnTo>
                  <a:close/>
                </a:path>
                <a:path w="19050" h="2687954">
                  <a:moveTo>
                    <a:pt x="19050" y="2363609"/>
                  </a:moveTo>
                  <a:lnTo>
                    <a:pt x="0" y="2363609"/>
                  </a:lnTo>
                  <a:lnTo>
                    <a:pt x="0" y="2382672"/>
                  </a:lnTo>
                  <a:lnTo>
                    <a:pt x="19050" y="2382672"/>
                  </a:lnTo>
                  <a:lnTo>
                    <a:pt x="19050" y="2363609"/>
                  </a:lnTo>
                  <a:close/>
                </a:path>
                <a:path w="19050" h="2687954">
                  <a:moveTo>
                    <a:pt x="19050" y="2325484"/>
                  </a:moveTo>
                  <a:lnTo>
                    <a:pt x="0" y="2325484"/>
                  </a:lnTo>
                  <a:lnTo>
                    <a:pt x="0" y="2344547"/>
                  </a:lnTo>
                  <a:lnTo>
                    <a:pt x="19050" y="2344547"/>
                  </a:lnTo>
                  <a:lnTo>
                    <a:pt x="19050" y="2325484"/>
                  </a:lnTo>
                  <a:close/>
                </a:path>
                <a:path w="19050" h="2687954">
                  <a:moveTo>
                    <a:pt x="19050" y="2287371"/>
                  </a:moveTo>
                  <a:lnTo>
                    <a:pt x="0" y="2287371"/>
                  </a:lnTo>
                  <a:lnTo>
                    <a:pt x="0" y="2306434"/>
                  </a:lnTo>
                  <a:lnTo>
                    <a:pt x="19050" y="2306434"/>
                  </a:lnTo>
                  <a:lnTo>
                    <a:pt x="19050" y="2287371"/>
                  </a:lnTo>
                  <a:close/>
                </a:path>
                <a:path w="19050" h="2687954">
                  <a:moveTo>
                    <a:pt x="19050" y="2249246"/>
                  </a:moveTo>
                  <a:lnTo>
                    <a:pt x="0" y="2249246"/>
                  </a:lnTo>
                  <a:lnTo>
                    <a:pt x="0" y="2268309"/>
                  </a:lnTo>
                  <a:lnTo>
                    <a:pt x="19050" y="2268309"/>
                  </a:lnTo>
                  <a:lnTo>
                    <a:pt x="19050" y="2249246"/>
                  </a:lnTo>
                  <a:close/>
                </a:path>
                <a:path w="19050" h="2687954">
                  <a:moveTo>
                    <a:pt x="19050" y="2211120"/>
                  </a:moveTo>
                  <a:lnTo>
                    <a:pt x="0" y="2211120"/>
                  </a:lnTo>
                  <a:lnTo>
                    <a:pt x="0" y="2230183"/>
                  </a:lnTo>
                  <a:lnTo>
                    <a:pt x="19050" y="2230183"/>
                  </a:lnTo>
                  <a:lnTo>
                    <a:pt x="19050" y="2211120"/>
                  </a:lnTo>
                  <a:close/>
                </a:path>
                <a:path w="19050" h="2687954">
                  <a:moveTo>
                    <a:pt x="19050" y="2172995"/>
                  </a:moveTo>
                  <a:lnTo>
                    <a:pt x="0" y="2172995"/>
                  </a:lnTo>
                  <a:lnTo>
                    <a:pt x="0" y="2192058"/>
                  </a:lnTo>
                  <a:lnTo>
                    <a:pt x="19050" y="2192058"/>
                  </a:lnTo>
                  <a:lnTo>
                    <a:pt x="19050" y="2172995"/>
                  </a:lnTo>
                  <a:close/>
                </a:path>
                <a:path w="19050" h="2687954">
                  <a:moveTo>
                    <a:pt x="19050" y="2134882"/>
                  </a:moveTo>
                  <a:lnTo>
                    <a:pt x="0" y="2134882"/>
                  </a:lnTo>
                  <a:lnTo>
                    <a:pt x="0" y="2153932"/>
                  </a:lnTo>
                  <a:lnTo>
                    <a:pt x="19050" y="2153932"/>
                  </a:lnTo>
                  <a:lnTo>
                    <a:pt x="19050" y="2134882"/>
                  </a:lnTo>
                  <a:close/>
                </a:path>
                <a:path w="19050" h="2687954">
                  <a:moveTo>
                    <a:pt x="19050" y="2096757"/>
                  </a:moveTo>
                  <a:lnTo>
                    <a:pt x="0" y="2096757"/>
                  </a:lnTo>
                  <a:lnTo>
                    <a:pt x="0" y="2115820"/>
                  </a:lnTo>
                  <a:lnTo>
                    <a:pt x="19050" y="2115820"/>
                  </a:lnTo>
                  <a:lnTo>
                    <a:pt x="19050" y="2096757"/>
                  </a:lnTo>
                  <a:close/>
                </a:path>
                <a:path w="19050" h="2687954">
                  <a:moveTo>
                    <a:pt x="19050" y="2058631"/>
                  </a:moveTo>
                  <a:lnTo>
                    <a:pt x="0" y="2058631"/>
                  </a:lnTo>
                  <a:lnTo>
                    <a:pt x="0" y="2077694"/>
                  </a:lnTo>
                  <a:lnTo>
                    <a:pt x="19050" y="2077694"/>
                  </a:lnTo>
                  <a:lnTo>
                    <a:pt x="19050" y="2058631"/>
                  </a:lnTo>
                  <a:close/>
                </a:path>
                <a:path w="19050" h="2687954">
                  <a:moveTo>
                    <a:pt x="19050" y="2020506"/>
                  </a:moveTo>
                  <a:lnTo>
                    <a:pt x="0" y="2020506"/>
                  </a:lnTo>
                  <a:lnTo>
                    <a:pt x="0" y="2039569"/>
                  </a:lnTo>
                  <a:lnTo>
                    <a:pt x="19050" y="2039569"/>
                  </a:lnTo>
                  <a:lnTo>
                    <a:pt x="19050" y="2020506"/>
                  </a:lnTo>
                  <a:close/>
                </a:path>
                <a:path w="19050" h="2687954">
                  <a:moveTo>
                    <a:pt x="19050" y="1982381"/>
                  </a:moveTo>
                  <a:lnTo>
                    <a:pt x="0" y="1982381"/>
                  </a:lnTo>
                  <a:lnTo>
                    <a:pt x="0" y="2001443"/>
                  </a:lnTo>
                  <a:lnTo>
                    <a:pt x="19050" y="2001443"/>
                  </a:lnTo>
                  <a:lnTo>
                    <a:pt x="19050" y="1982381"/>
                  </a:lnTo>
                  <a:close/>
                </a:path>
                <a:path w="19050" h="2687954">
                  <a:moveTo>
                    <a:pt x="19050" y="1944268"/>
                  </a:moveTo>
                  <a:lnTo>
                    <a:pt x="0" y="1944268"/>
                  </a:lnTo>
                  <a:lnTo>
                    <a:pt x="0" y="1963318"/>
                  </a:lnTo>
                  <a:lnTo>
                    <a:pt x="19050" y="1963318"/>
                  </a:lnTo>
                  <a:lnTo>
                    <a:pt x="19050" y="1944268"/>
                  </a:lnTo>
                  <a:close/>
                </a:path>
                <a:path w="19050" h="2687954">
                  <a:moveTo>
                    <a:pt x="19050" y="1906143"/>
                  </a:moveTo>
                  <a:lnTo>
                    <a:pt x="0" y="1906143"/>
                  </a:lnTo>
                  <a:lnTo>
                    <a:pt x="0" y="1925205"/>
                  </a:lnTo>
                  <a:lnTo>
                    <a:pt x="19050" y="1925205"/>
                  </a:lnTo>
                  <a:lnTo>
                    <a:pt x="19050" y="1906143"/>
                  </a:lnTo>
                  <a:close/>
                </a:path>
                <a:path w="19050" h="2687954">
                  <a:moveTo>
                    <a:pt x="19050" y="1868017"/>
                  </a:moveTo>
                  <a:lnTo>
                    <a:pt x="0" y="1868017"/>
                  </a:lnTo>
                  <a:lnTo>
                    <a:pt x="0" y="1887080"/>
                  </a:lnTo>
                  <a:lnTo>
                    <a:pt x="19050" y="1887080"/>
                  </a:lnTo>
                  <a:lnTo>
                    <a:pt x="19050" y="1868017"/>
                  </a:lnTo>
                  <a:close/>
                </a:path>
                <a:path w="19050" h="2687954">
                  <a:moveTo>
                    <a:pt x="19050" y="1829892"/>
                  </a:moveTo>
                  <a:lnTo>
                    <a:pt x="0" y="1829892"/>
                  </a:lnTo>
                  <a:lnTo>
                    <a:pt x="0" y="1848954"/>
                  </a:lnTo>
                  <a:lnTo>
                    <a:pt x="19050" y="1848954"/>
                  </a:lnTo>
                  <a:lnTo>
                    <a:pt x="19050" y="1829892"/>
                  </a:lnTo>
                  <a:close/>
                </a:path>
                <a:path w="19050" h="2687954">
                  <a:moveTo>
                    <a:pt x="19050" y="1791766"/>
                  </a:moveTo>
                  <a:lnTo>
                    <a:pt x="0" y="1791766"/>
                  </a:lnTo>
                  <a:lnTo>
                    <a:pt x="0" y="1810829"/>
                  </a:lnTo>
                  <a:lnTo>
                    <a:pt x="19050" y="1810829"/>
                  </a:lnTo>
                  <a:lnTo>
                    <a:pt x="19050" y="1791766"/>
                  </a:lnTo>
                  <a:close/>
                </a:path>
                <a:path w="19050" h="2687954">
                  <a:moveTo>
                    <a:pt x="19050" y="1753654"/>
                  </a:moveTo>
                  <a:lnTo>
                    <a:pt x="0" y="1753654"/>
                  </a:lnTo>
                  <a:lnTo>
                    <a:pt x="0" y="1772716"/>
                  </a:lnTo>
                  <a:lnTo>
                    <a:pt x="19050" y="1772716"/>
                  </a:lnTo>
                  <a:lnTo>
                    <a:pt x="19050" y="1753654"/>
                  </a:lnTo>
                  <a:close/>
                </a:path>
                <a:path w="19050" h="2687954">
                  <a:moveTo>
                    <a:pt x="19050" y="1715528"/>
                  </a:moveTo>
                  <a:lnTo>
                    <a:pt x="0" y="1715528"/>
                  </a:lnTo>
                  <a:lnTo>
                    <a:pt x="0" y="1734591"/>
                  </a:lnTo>
                  <a:lnTo>
                    <a:pt x="19050" y="1734591"/>
                  </a:lnTo>
                  <a:lnTo>
                    <a:pt x="19050" y="1715528"/>
                  </a:lnTo>
                  <a:close/>
                </a:path>
                <a:path w="19050" h="2687954">
                  <a:moveTo>
                    <a:pt x="19050" y="1677403"/>
                  </a:moveTo>
                  <a:lnTo>
                    <a:pt x="0" y="1677403"/>
                  </a:lnTo>
                  <a:lnTo>
                    <a:pt x="0" y="1696466"/>
                  </a:lnTo>
                  <a:lnTo>
                    <a:pt x="19050" y="1696466"/>
                  </a:lnTo>
                  <a:lnTo>
                    <a:pt x="19050" y="1677403"/>
                  </a:lnTo>
                  <a:close/>
                </a:path>
                <a:path w="19050" h="2687954">
                  <a:moveTo>
                    <a:pt x="19050" y="1639277"/>
                  </a:moveTo>
                  <a:lnTo>
                    <a:pt x="0" y="1639277"/>
                  </a:lnTo>
                  <a:lnTo>
                    <a:pt x="0" y="1658340"/>
                  </a:lnTo>
                  <a:lnTo>
                    <a:pt x="19050" y="1658340"/>
                  </a:lnTo>
                  <a:lnTo>
                    <a:pt x="19050" y="1639277"/>
                  </a:lnTo>
                  <a:close/>
                </a:path>
                <a:path w="19050" h="2687954">
                  <a:moveTo>
                    <a:pt x="19050" y="1601152"/>
                  </a:moveTo>
                  <a:lnTo>
                    <a:pt x="0" y="1601152"/>
                  </a:lnTo>
                  <a:lnTo>
                    <a:pt x="0" y="1620215"/>
                  </a:lnTo>
                  <a:lnTo>
                    <a:pt x="19050" y="1620215"/>
                  </a:lnTo>
                  <a:lnTo>
                    <a:pt x="19050" y="1601152"/>
                  </a:lnTo>
                  <a:close/>
                </a:path>
                <a:path w="19050" h="2687954">
                  <a:moveTo>
                    <a:pt x="19050" y="1563039"/>
                  </a:moveTo>
                  <a:lnTo>
                    <a:pt x="0" y="1563039"/>
                  </a:lnTo>
                  <a:lnTo>
                    <a:pt x="0" y="1582102"/>
                  </a:lnTo>
                  <a:lnTo>
                    <a:pt x="19050" y="1582102"/>
                  </a:lnTo>
                  <a:lnTo>
                    <a:pt x="19050" y="1563039"/>
                  </a:lnTo>
                  <a:close/>
                </a:path>
                <a:path w="19050" h="2687954">
                  <a:moveTo>
                    <a:pt x="19050" y="1524914"/>
                  </a:moveTo>
                  <a:lnTo>
                    <a:pt x="0" y="1524914"/>
                  </a:lnTo>
                  <a:lnTo>
                    <a:pt x="0" y="1543977"/>
                  </a:lnTo>
                  <a:lnTo>
                    <a:pt x="19050" y="1543977"/>
                  </a:lnTo>
                  <a:lnTo>
                    <a:pt x="19050" y="1524914"/>
                  </a:lnTo>
                  <a:close/>
                </a:path>
                <a:path w="19050" h="2687954">
                  <a:moveTo>
                    <a:pt x="19050" y="1486789"/>
                  </a:moveTo>
                  <a:lnTo>
                    <a:pt x="0" y="1486789"/>
                  </a:lnTo>
                  <a:lnTo>
                    <a:pt x="0" y="1505851"/>
                  </a:lnTo>
                  <a:lnTo>
                    <a:pt x="19050" y="1505851"/>
                  </a:lnTo>
                  <a:lnTo>
                    <a:pt x="19050" y="1486789"/>
                  </a:lnTo>
                  <a:close/>
                </a:path>
                <a:path w="19050" h="2687954">
                  <a:moveTo>
                    <a:pt x="19050" y="1448663"/>
                  </a:moveTo>
                  <a:lnTo>
                    <a:pt x="0" y="1448663"/>
                  </a:lnTo>
                  <a:lnTo>
                    <a:pt x="0" y="1467726"/>
                  </a:lnTo>
                  <a:lnTo>
                    <a:pt x="19050" y="1467726"/>
                  </a:lnTo>
                  <a:lnTo>
                    <a:pt x="19050" y="1448663"/>
                  </a:lnTo>
                  <a:close/>
                </a:path>
                <a:path w="19050" h="2687954">
                  <a:moveTo>
                    <a:pt x="19050" y="1410550"/>
                  </a:moveTo>
                  <a:lnTo>
                    <a:pt x="0" y="1410550"/>
                  </a:lnTo>
                  <a:lnTo>
                    <a:pt x="0" y="1429600"/>
                  </a:lnTo>
                  <a:lnTo>
                    <a:pt x="19050" y="1429600"/>
                  </a:lnTo>
                  <a:lnTo>
                    <a:pt x="19050" y="1410550"/>
                  </a:lnTo>
                  <a:close/>
                </a:path>
                <a:path w="19050" h="2687954">
                  <a:moveTo>
                    <a:pt x="19050" y="1372425"/>
                  </a:moveTo>
                  <a:lnTo>
                    <a:pt x="0" y="1372425"/>
                  </a:lnTo>
                  <a:lnTo>
                    <a:pt x="0" y="1391488"/>
                  </a:lnTo>
                  <a:lnTo>
                    <a:pt x="19050" y="1391488"/>
                  </a:lnTo>
                  <a:lnTo>
                    <a:pt x="19050" y="1372425"/>
                  </a:lnTo>
                  <a:close/>
                </a:path>
                <a:path w="19050" h="2687954">
                  <a:moveTo>
                    <a:pt x="19050" y="1334300"/>
                  </a:moveTo>
                  <a:lnTo>
                    <a:pt x="0" y="1334300"/>
                  </a:lnTo>
                  <a:lnTo>
                    <a:pt x="0" y="1353362"/>
                  </a:lnTo>
                  <a:lnTo>
                    <a:pt x="19050" y="1353362"/>
                  </a:lnTo>
                  <a:lnTo>
                    <a:pt x="19050" y="1334300"/>
                  </a:lnTo>
                  <a:close/>
                </a:path>
                <a:path w="19050" h="2687954">
                  <a:moveTo>
                    <a:pt x="19050" y="1296174"/>
                  </a:moveTo>
                  <a:lnTo>
                    <a:pt x="0" y="1296174"/>
                  </a:lnTo>
                  <a:lnTo>
                    <a:pt x="0" y="1315237"/>
                  </a:lnTo>
                  <a:lnTo>
                    <a:pt x="19050" y="1315237"/>
                  </a:lnTo>
                  <a:lnTo>
                    <a:pt x="19050" y="1296174"/>
                  </a:lnTo>
                  <a:close/>
                </a:path>
                <a:path w="19050" h="2687954">
                  <a:moveTo>
                    <a:pt x="19050" y="1258049"/>
                  </a:moveTo>
                  <a:lnTo>
                    <a:pt x="0" y="1258049"/>
                  </a:lnTo>
                  <a:lnTo>
                    <a:pt x="0" y="1277112"/>
                  </a:lnTo>
                  <a:lnTo>
                    <a:pt x="19050" y="1277112"/>
                  </a:lnTo>
                  <a:lnTo>
                    <a:pt x="19050" y="1258049"/>
                  </a:lnTo>
                  <a:close/>
                </a:path>
                <a:path w="19050" h="2687954">
                  <a:moveTo>
                    <a:pt x="19050" y="1219936"/>
                  </a:moveTo>
                  <a:lnTo>
                    <a:pt x="0" y="1219936"/>
                  </a:lnTo>
                  <a:lnTo>
                    <a:pt x="0" y="1238986"/>
                  </a:lnTo>
                  <a:lnTo>
                    <a:pt x="19050" y="1238986"/>
                  </a:lnTo>
                  <a:lnTo>
                    <a:pt x="19050" y="1219936"/>
                  </a:lnTo>
                  <a:close/>
                </a:path>
                <a:path w="19050" h="2687954">
                  <a:moveTo>
                    <a:pt x="19050" y="1181811"/>
                  </a:moveTo>
                  <a:lnTo>
                    <a:pt x="0" y="1181811"/>
                  </a:lnTo>
                  <a:lnTo>
                    <a:pt x="0" y="1200873"/>
                  </a:lnTo>
                  <a:lnTo>
                    <a:pt x="19050" y="1200873"/>
                  </a:lnTo>
                  <a:lnTo>
                    <a:pt x="19050" y="1181811"/>
                  </a:lnTo>
                  <a:close/>
                </a:path>
                <a:path w="19050" h="2687954">
                  <a:moveTo>
                    <a:pt x="19050" y="1143685"/>
                  </a:moveTo>
                  <a:lnTo>
                    <a:pt x="0" y="1143685"/>
                  </a:lnTo>
                  <a:lnTo>
                    <a:pt x="0" y="1162748"/>
                  </a:lnTo>
                  <a:lnTo>
                    <a:pt x="19050" y="1162748"/>
                  </a:lnTo>
                  <a:lnTo>
                    <a:pt x="19050" y="1143685"/>
                  </a:lnTo>
                  <a:close/>
                </a:path>
                <a:path w="19050" h="2687954">
                  <a:moveTo>
                    <a:pt x="19050" y="1105560"/>
                  </a:moveTo>
                  <a:lnTo>
                    <a:pt x="0" y="1105560"/>
                  </a:lnTo>
                  <a:lnTo>
                    <a:pt x="0" y="1124623"/>
                  </a:lnTo>
                  <a:lnTo>
                    <a:pt x="19050" y="1124623"/>
                  </a:lnTo>
                  <a:lnTo>
                    <a:pt x="19050" y="1105560"/>
                  </a:lnTo>
                  <a:close/>
                </a:path>
                <a:path w="19050" h="2687954">
                  <a:moveTo>
                    <a:pt x="19050" y="1067435"/>
                  </a:moveTo>
                  <a:lnTo>
                    <a:pt x="0" y="1067435"/>
                  </a:lnTo>
                  <a:lnTo>
                    <a:pt x="0" y="1086497"/>
                  </a:lnTo>
                  <a:lnTo>
                    <a:pt x="19050" y="1086497"/>
                  </a:lnTo>
                  <a:lnTo>
                    <a:pt x="19050" y="1067435"/>
                  </a:lnTo>
                  <a:close/>
                </a:path>
                <a:path w="19050" h="2687954">
                  <a:moveTo>
                    <a:pt x="19050" y="1029322"/>
                  </a:moveTo>
                  <a:lnTo>
                    <a:pt x="0" y="1029322"/>
                  </a:lnTo>
                  <a:lnTo>
                    <a:pt x="0" y="1048385"/>
                  </a:lnTo>
                  <a:lnTo>
                    <a:pt x="19050" y="1048385"/>
                  </a:lnTo>
                  <a:lnTo>
                    <a:pt x="19050" y="1029322"/>
                  </a:lnTo>
                  <a:close/>
                </a:path>
                <a:path w="19050" h="2687954">
                  <a:moveTo>
                    <a:pt x="19050" y="991196"/>
                  </a:moveTo>
                  <a:lnTo>
                    <a:pt x="0" y="991196"/>
                  </a:lnTo>
                  <a:lnTo>
                    <a:pt x="0" y="1010259"/>
                  </a:lnTo>
                  <a:lnTo>
                    <a:pt x="19050" y="1010259"/>
                  </a:lnTo>
                  <a:lnTo>
                    <a:pt x="19050" y="991196"/>
                  </a:lnTo>
                  <a:close/>
                </a:path>
                <a:path w="19050" h="2687954">
                  <a:moveTo>
                    <a:pt x="19050" y="953071"/>
                  </a:moveTo>
                  <a:lnTo>
                    <a:pt x="0" y="953071"/>
                  </a:lnTo>
                  <a:lnTo>
                    <a:pt x="0" y="972134"/>
                  </a:lnTo>
                  <a:lnTo>
                    <a:pt x="19050" y="972134"/>
                  </a:lnTo>
                  <a:lnTo>
                    <a:pt x="19050" y="953071"/>
                  </a:lnTo>
                  <a:close/>
                </a:path>
                <a:path w="19050" h="2687954">
                  <a:moveTo>
                    <a:pt x="19050" y="914946"/>
                  </a:moveTo>
                  <a:lnTo>
                    <a:pt x="0" y="914946"/>
                  </a:lnTo>
                  <a:lnTo>
                    <a:pt x="0" y="934008"/>
                  </a:lnTo>
                  <a:lnTo>
                    <a:pt x="19050" y="934008"/>
                  </a:lnTo>
                  <a:lnTo>
                    <a:pt x="19050" y="914946"/>
                  </a:lnTo>
                  <a:close/>
                </a:path>
                <a:path w="19050" h="2687954">
                  <a:moveTo>
                    <a:pt x="19050" y="876833"/>
                  </a:moveTo>
                  <a:lnTo>
                    <a:pt x="0" y="876833"/>
                  </a:lnTo>
                  <a:lnTo>
                    <a:pt x="0" y="895883"/>
                  </a:lnTo>
                  <a:lnTo>
                    <a:pt x="19050" y="895883"/>
                  </a:lnTo>
                  <a:lnTo>
                    <a:pt x="19050" y="876833"/>
                  </a:lnTo>
                  <a:close/>
                </a:path>
                <a:path w="19050" h="2687954">
                  <a:moveTo>
                    <a:pt x="19050" y="838708"/>
                  </a:moveTo>
                  <a:lnTo>
                    <a:pt x="0" y="838708"/>
                  </a:lnTo>
                  <a:lnTo>
                    <a:pt x="0" y="857770"/>
                  </a:lnTo>
                  <a:lnTo>
                    <a:pt x="19050" y="857770"/>
                  </a:lnTo>
                  <a:lnTo>
                    <a:pt x="19050" y="838708"/>
                  </a:lnTo>
                  <a:close/>
                </a:path>
                <a:path w="19050" h="2687954">
                  <a:moveTo>
                    <a:pt x="19050" y="800582"/>
                  </a:moveTo>
                  <a:lnTo>
                    <a:pt x="0" y="800582"/>
                  </a:lnTo>
                  <a:lnTo>
                    <a:pt x="0" y="819645"/>
                  </a:lnTo>
                  <a:lnTo>
                    <a:pt x="19050" y="819645"/>
                  </a:lnTo>
                  <a:lnTo>
                    <a:pt x="19050" y="800582"/>
                  </a:lnTo>
                  <a:close/>
                </a:path>
                <a:path w="19050" h="2687954">
                  <a:moveTo>
                    <a:pt x="19050" y="762457"/>
                  </a:moveTo>
                  <a:lnTo>
                    <a:pt x="0" y="762457"/>
                  </a:lnTo>
                  <a:lnTo>
                    <a:pt x="0" y="781519"/>
                  </a:lnTo>
                  <a:lnTo>
                    <a:pt x="19050" y="781519"/>
                  </a:lnTo>
                  <a:lnTo>
                    <a:pt x="19050" y="762457"/>
                  </a:lnTo>
                  <a:close/>
                </a:path>
                <a:path w="19050" h="2687954">
                  <a:moveTo>
                    <a:pt x="19050" y="724331"/>
                  </a:moveTo>
                  <a:lnTo>
                    <a:pt x="0" y="724331"/>
                  </a:lnTo>
                  <a:lnTo>
                    <a:pt x="0" y="743394"/>
                  </a:lnTo>
                  <a:lnTo>
                    <a:pt x="19050" y="743394"/>
                  </a:lnTo>
                  <a:lnTo>
                    <a:pt x="19050" y="724331"/>
                  </a:lnTo>
                  <a:close/>
                </a:path>
                <a:path w="19050" h="2687954">
                  <a:moveTo>
                    <a:pt x="19050" y="686219"/>
                  </a:moveTo>
                  <a:lnTo>
                    <a:pt x="0" y="686219"/>
                  </a:lnTo>
                  <a:lnTo>
                    <a:pt x="0" y="705269"/>
                  </a:lnTo>
                  <a:lnTo>
                    <a:pt x="19050" y="705269"/>
                  </a:lnTo>
                  <a:lnTo>
                    <a:pt x="19050" y="686219"/>
                  </a:lnTo>
                  <a:close/>
                </a:path>
                <a:path w="19050" h="2687954">
                  <a:moveTo>
                    <a:pt x="19050" y="648093"/>
                  </a:moveTo>
                  <a:lnTo>
                    <a:pt x="0" y="648093"/>
                  </a:lnTo>
                  <a:lnTo>
                    <a:pt x="0" y="667156"/>
                  </a:lnTo>
                  <a:lnTo>
                    <a:pt x="19050" y="667156"/>
                  </a:lnTo>
                  <a:lnTo>
                    <a:pt x="19050" y="648093"/>
                  </a:lnTo>
                  <a:close/>
                </a:path>
                <a:path w="19050" h="2687954">
                  <a:moveTo>
                    <a:pt x="19050" y="609968"/>
                  </a:moveTo>
                  <a:lnTo>
                    <a:pt x="0" y="609968"/>
                  </a:lnTo>
                  <a:lnTo>
                    <a:pt x="0" y="629031"/>
                  </a:lnTo>
                  <a:lnTo>
                    <a:pt x="19050" y="629031"/>
                  </a:lnTo>
                  <a:lnTo>
                    <a:pt x="19050" y="609968"/>
                  </a:lnTo>
                  <a:close/>
                </a:path>
                <a:path w="19050" h="2687954">
                  <a:moveTo>
                    <a:pt x="19050" y="571842"/>
                  </a:moveTo>
                  <a:lnTo>
                    <a:pt x="0" y="571842"/>
                  </a:lnTo>
                  <a:lnTo>
                    <a:pt x="0" y="590905"/>
                  </a:lnTo>
                  <a:lnTo>
                    <a:pt x="19050" y="590905"/>
                  </a:lnTo>
                  <a:lnTo>
                    <a:pt x="19050" y="571842"/>
                  </a:lnTo>
                  <a:close/>
                </a:path>
                <a:path w="19050" h="2687954">
                  <a:moveTo>
                    <a:pt x="19050" y="533717"/>
                  </a:moveTo>
                  <a:lnTo>
                    <a:pt x="0" y="533717"/>
                  </a:lnTo>
                  <a:lnTo>
                    <a:pt x="0" y="552780"/>
                  </a:lnTo>
                  <a:lnTo>
                    <a:pt x="19050" y="552780"/>
                  </a:lnTo>
                  <a:lnTo>
                    <a:pt x="19050" y="533717"/>
                  </a:lnTo>
                  <a:close/>
                </a:path>
                <a:path w="19050" h="2687954">
                  <a:moveTo>
                    <a:pt x="19050" y="495604"/>
                  </a:moveTo>
                  <a:lnTo>
                    <a:pt x="0" y="495604"/>
                  </a:lnTo>
                  <a:lnTo>
                    <a:pt x="0" y="514667"/>
                  </a:lnTo>
                  <a:lnTo>
                    <a:pt x="19050" y="514667"/>
                  </a:lnTo>
                  <a:lnTo>
                    <a:pt x="19050" y="495604"/>
                  </a:lnTo>
                  <a:close/>
                </a:path>
                <a:path w="19050" h="2687954">
                  <a:moveTo>
                    <a:pt x="19050" y="457479"/>
                  </a:moveTo>
                  <a:lnTo>
                    <a:pt x="0" y="457479"/>
                  </a:lnTo>
                  <a:lnTo>
                    <a:pt x="0" y="476542"/>
                  </a:lnTo>
                  <a:lnTo>
                    <a:pt x="19050" y="476542"/>
                  </a:lnTo>
                  <a:lnTo>
                    <a:pt x="19050" y="457479"/>
                  </a:lnTo>
                  <a:close/>
                </a:path>
                <a:path w="19050" h="2687954">
                  <a:moveTo>
                    <a:pt x="19050" y="419354"/>
                  </a:moveTo>
                  <a:lnTo>
                    <a:pt x="0" y="419354"/>
                  </a:lnTo>
                  <a:lnTo>
                    <a:pt x="0" y="438416"/>
                  </a:lnTo>
                  <a:lnTo>
                    <a:pt x="19050" y="438416"/>
                  </a:lnTo>
                  <a:lnTo>
                    <a:pt x="19050" y="419354"/>
                  </a:lnTo>
                  <a:close/>
                </a:path>
                <a:path w="19050" h="2687954">
                  <a:moveTo>
                    <a:pt x="19050" y="381228"/>
                  </a:moveTo>
                  <a:lnTo>
                    <a:pt x="0" y="381228"/>
                  </a:lnTo>
                  <a:lnTo>
                    <a:pt x="0" y="400291"/>
                  </a:lnTo>
                  <a:lnTo>
                    <a:pt x="19050" y="400291"/>
                  </a:lnTo>
                  <a:lnTo>
                    <a:pt x="19050" y="381228"/>
                  </a:lnTo>
                  <a:close/>
                </a:path>
                <a:path w="19050" h="2687954">
                  <a:moveTo>
                    <a:pt x="19050" y="343103"/>
                  </a:moveTo>
                  <a:lnTo>
                    <a:pt x="0" y="343103"/>
                  </a:lnTo>
                  <a:lnTo>
                    <a:pt x="0" y="362165"/>
                  </a:lnTo>
                  <a:lnTo>
                    <a:pt x="19050" y="362165"/>
                  </a:lnTo>
                  <a:lnTo>
                    <a:pt x="19050" y="343103"/>
                  </a:lnTo>
                  <a:close/>
                </a:path>
                <a:path w="19050" h="2687954">
                  <a:moveTo>
                    <a:pt x="19050" y="304990"/>
                  </a:moveTo>
                  <a:lnTo>
                    <a:pt x="0" y="304990"/>
                  </a:lnTo>
                  <a:lnTo>
                    <a:pt x="0" y="324053"/>
                  </a:lnTo>
                  <a:lnTo>
                    <a:pt x="19050" y="324053"/>
                  </a:lnTo>
                  <a:lnTo>
                    <a:pt x="19050" y="304990"/>
                  </a:lnTo>
                  <a:close/>
                </a:path>
                <a:path w="19050" h="2687954">
                  <a:moveTo>
                    <a:pt x="19050" y="266865"/>
                  </a:moveTo>
                  <a:lnTo>
                    <a:pt x="0" y="266865"/>
                  </a:lnTo>
                  <a:lnTo>
                    <a:pt x="0" y="285927"/>
                  </a:lnTo>
                  <a:lnTo>
                    <a:pt x="19050" y="285927"/>
                  </a:lnTo>
                  <a:lnTo>
                    <a:pt x="19050" y="266865"/>
                  </a:lnTo>
                  <a:close/>
                </a:path>
                <a:path w="19050" h="2687954">
                  <a:moveTo>
                    <a:pt x="19050" y="228739"/>
                  </a:moveTo>
                  <a:lnTo>
                    <a:pt x="0" y="228739"/>
                  </a:lnTo>
                  <a:lnTo>
                    <a:pt x="0" y="247802"/>
                  </a:lnTo>
                  <a:lnTo>
                    <a:pt x="19050" y="247802"/>
                  </a:lnTo>
                  <a:lnTo>
                    <a:pt x="19050" y="228739"/>
                  </a:lnTo>
                  <a:close/>
                </a:path>
                <a:path w="19050" h="2687954">
                  <a:moveTo>
                    <a:pt x="19050" y="190614"/>
                  </a:moveTo>
                  <a:lnTo>
                    <a:pt x="0" y="190614"/>
                  </a:lnTo>
                  <a:lnTo>
                    <a:pt x="0" y="209677"/>
                  </a:lnTo>
                  <a:lnTo>
                    <a:pt x="19050" y="209677"/>
                  </a:lnTo>
                  <a:lnTo>
                    <a:pt x="19050" y="190614"/>
                  </a:lnTo>
                  <a:close/>
                </a:path>
                <a:path w="19050" h="2687954">
                  <a:moveTo>
                    <a:pt x="19050" y="152501"/>
                  </a:moveTo>
                  <a:lnTo>
                    <a:pt x="0" y="152501"/>
                  </a:lnTo>
                  <a:lnTo>
                    <a:pt x="0" y="171551"/>
                  </a:lnTo>
                  <a:lnTo>
                    <a:pt x="19050" y="171551"/>
                  </a:lnTo>
                  <a:lnTo>
                    <a:pt x="19050" y="152501"/>
                  </a:lnTo>
                  <a:close/>
                </a:path>
                <a:path w="19050" h="2687954">
                  <a:moveTo>
                    <a:pt x="19050" y="114376"/>
                  </a:moveTo>
                  <a:lnTo>
                    <a:pt x="0" y="114376"/>
                  </a:lnTo>
                  <a:lnTo>
                    <a:pt x="0" y="133438"/>
                  </a:lnTo>
                  <a:lnTo>
                    <a:pt x="19050" y="133438"/>
                  </a:lnTo>
                  <a:lnTo>
                    <a:pt x="19050" y="114376"/>
                  </a:lnTo>
                  <a:close/>
                </a:path>
                <a:path w="19050" h="2687954">
                  <a:moveTo>
                    <a:pt x="19050" y="76250"/>
                  </a:moveTo>
                  <a:lnTo>
                    <a:pt x="0" y="76250"/>
                  </a:lnTo>
                  <a:lnTo>
                    <a:pt x="0" y="95313"/>
                  </a:lnTo>
                  <a:lnTo>
                    <a:pt x="19050" y="95313"/>
                  </a:lnTo>
                  <a:lnTo>
                    <a:pt x="19050" y="76250"/>
                  </a:lnTo>
                  <a:close/>
                </a:path>
                <a:path w="19050" h="2687954">
                  <a:moveTo>
                    <a:pt x="19050" y="38125"/>
                  </a:moveTo>
                  <a:lnTo>
                    <a:pt x="0" y="38125"/>
                  </a:lnTo>
                  <a:lnTo>
                    <a:pt x="0" y="57188"/>
                  </a:lnTo>
                  <a:lnTo>
                    <a:pt x="19050" y="57188"/>
                  </a:lnTo>
                  <a:lnTo>
                    <a:pt x="19050" y="38125"/>
                  </a:lnTo>
                  <a:close/>
                </a:path>
                <a:path w="19050" h="2687954">
                  <a:moveTo>
                    <a:pt x="19050" y="0"/>
                  </a:moveTo>
                  <a:lnTo>
                    <a:pt x="0" y="0"/>
                  </a:lnTo>
                  <a:lnTo>
                    <a:pt x="0" y="19062"/>
                  </a:lnTo>
                  <a:lnTo>
                    <a:pt x="19050" y="19062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467881" y="4589385"/>
              <a:ext cx="19050" cy="2687955"/>
            </a:xfrm>
            <a:custGeom>
              <a:avLst/>
              <a:gdLst/>
              <a:ahLst/>
              <a:cxnLst/>
              <a:rect l="l" t="t" r="r" b="b"/>
              <a:pathLst>
                <a:path w="19050" h="2687954">
                  <a:moveTo>
                    <a:pt x="19050" y="2668587"/>
                  </a:moveTo>
                  <a:lnTo>
                    <a:pt x="0" y="2668587"/>
                  </a:lnTo>
                  <a:lnTo>
                    <a:pt x="0" y="2687650"/>
                  </a:lnTo>
                  <a:lnTo>
                    <a:pt x="19050" y="2687650"/>
                  </a:lnTo>
                  <a:lnTo>
                    <a:pt x="19050" y="2668587"/>
                  </a:lnTo>
                  <a:close/>
                </a:path>
                <a:path w="19050" h="2687954">
                  <a:moveTo>
                    <a:pt x="19050" y="2630474"/>
                  </a:moveTo>
                  <a:lnTo>
                    <a:pt x="0" y="2630474"/>
                  </a:lnTo>
                  <a:lnTo>
                    <a:pt x="0" y="2649524"/>
                  </a:lnTo>
                  <a:lnTo>
                    <a:pt x="19050" y="2649524"/>
                  </a:lnTo>
                  <a:lnTo>
                    <a:pt x="19050" y="2630474"/>
                  </a:lnTo>
                  <a:close/>
                </a:path>
                <a:path w="19050" h="2687954">
                  <a:moveTo>
                    <a:pt x="19050" y="2592349"/>
                  </a:moveTo>
                  <a:lnTo>
                    <a:pt x="0" y="2592349"/>
                  </a:lnTo>
                  <a:lnTo>
                    <a:pt x="0" y="2611412"/>
                  </a:lnTo>
                  <a:lnTo>
                    <a:pt x="19050" y="2611412"/>
                  </a:lnTo>
                  <a:lnTo>
                    <a:pt x="19050" y="2592349"/>
                  </a:lnTo>
                  <a:close/>
                </a:path>
                <a:path w="19050" h="2687954">
                  <a:moveTo>
                    <a:pt x="19050" y="2554224"/>
                  </a:moveTo>
                  <a:lnTo>
                    <a:pt x="0" y="2554224"/>
                  </a:lnTo>
                  <a:lnTo>
                    <a:pt x="0" y="2573286"/>
                  </a:lnTo>
                  <a:lnTo>
                    <a:pt x="19050" y="2573286"/>
                  </a:lnTo>
                  <a:lnTo>
                    <a:pt x="19050" y="2554224"/>
                  </a:lnTo>
                  <a:close/>
                </a:path>
                <a:path w="19050" h="2687954">
                  <a:moveTo>
                    <a:pt x="19050" y="2516098"/>
                  </a:moveTo>
                  <a:lnTo>
                    <a:pt x="0" y="2516098"/>
                  </a:lnTo>
                  <a:lnTo>
                    <a:pt x="0" y="2535161"/>
                  </a:lnTo>
                  <a:lnTo>
                    <a:pt x="19050" y="2535161"/>
                  </a:lnTo>
                  <a:lnTo>
                    <a:pt x="19050" y="2516098"/>
                  </a:lnTo>
                  <a:close/>
                </a:path>
                <a:path w="19050" h="2687954">
                  <a:moveTo>
                    <a:pt x="19050" y="2477973"/>
                  </a:moveTo>
                  <a:lnTo>
                    <a:pt x="0" y="2477973"/>
                  </a:lnTo>
                  <a:lnTo>
                    <a:pt x="0" y="2497036"/>
                  </a:lnTo>
                  <a:lnTo>
                    <a:pt x="19050" y="2497036"/>
                  </a:lnTo>
                  <a:lnTo>
                    <a:pt x="19050" y="2477973"/>
                  </a:lnTo>
                  <a:close/>
                </a:path>
                <a:path w="19050" h="2687954">
                  <a:moveTo>
                    <a:pt x="19050" y="2439860"/>
                  </a:moveTo>
                  <a:lnTo>
                    <a:pt x="0" y="2439860"/>
                  </a:lnTo>
                  <a:lnTo>
                    <a:pt x="0" y="2458923"/>
                  </a:lnTo>
                  <a:lnTo>
                    <a:pt x="19050" y="2458923"/>
                  </a:lnTo>
                  <a:lnTo>
                    <a:pt x="19050" y="2439860"/>
                  </a:lnTo>
                  <a:close/>
                </a:path>
                <a:path w="19050" h="2687954">
                  <a:moveTo>
                    <a:pt x="19050" y="2401735"/>
                  </a:moveTo>
                  <a:lnTo>
                    <a:pt x="0" y="2401735"/>
                  </a:lnTo>
                  <a:lnTo>
                    <a:pt x="0" y="2420797"/>
                  </a:lnTo>
                  <a:lnTo>
                    <a:pt x="19050" y="2420797"/>
                  </a:lnTo>
                  <a:lnTo>
                    <a:pt x="19050" y="2401735"/>
                  </a:lnTo>
                  <a:close/>
                </a:path>
                <a:path w="19050" h="2687954">
                  <a:moveTo>
                    <a:pt x="19050" y="2363609"/>
                  </a:moveTo>
                  <a:lnTo>
                    <a:pt x="0" y="2363609"/>
                  </a:lnTo>
                  <a:lnTo>
                    <a:pt x="0" y="2382672"/>
                  </a:lnTo>
                  <a:lnTo>
                    <a:pt x="19050" y="2382672"/>
                  </a:lnTo>
                  <a:lnTo>
                    <a:pt x="19050" y="2363609"/>
                  </a:lnTo>
                  <a:close/>
                </a:path>
                <a:path w="19050" h="2687954">
                  <a:moveTo>
                    <a:pt x="19050" y="2325484"/>
                  </a:moveTo>
                  <a:lnTo>
                    <a:pt x="0" y="2325484"/>
                  </a:lnTo>
                  <a:lnTo>
                    <a:pt x="0" y="2344547"/>
                  </a:lnTo>
                  <a:lnTo>
                    <a:pt x="19050" y="2344547"/>
                  </a:lnTo>
                  <a:lnTo>
                    <a:pt x="19050" y="2325484"/>
                  </a:lnTo>
                  <a:close/>
                </a:path>
                <a:path w="19050" h="2687954">
                  <a:moveTo>
                    <a:pt x="19050" y="2287371"/>
                  </a:moveTo>
                  <a:lnTo>
                    <a:pt x="0" y="2287371"/>
                  </a:lnTo>
                  <a:lnTo>
                    <a:pt x="0" y="2306421"/>
                  </a:lnTo>
                  <a:lnTo>
                    <a:pt x="19050" y="2306421"/>
                  </a:lnTo>
                  <a:lnTo>
                    <a:pt x="19050" y="2287371"/>
                  </a:lnTo>
                  <a:close/>
                </a:path>
                <a:path w="19050" h="2687954">
                  <a:moveTo>
                    <a:pt x="19050" y="2249246"/>
                  </a:moveTo>
                  <a:lnTo>
                    <a:pt x="0" y="2249246"/>
                  </a:lnTo>
                  <a:lnTo>
                    <a:pt x="0" y="2268309"/>
                  </a:lnTo>
                  <a:lnTo>
                    <a:pt x="19050" y="2268309"/>
                  </a:lnTo>
                  <a:lnTo>
                    <a:pt x="19050" y="2249246"/>
                  </a:lnTo>
                  <a:close/>
                </a:path>
                <a:path w="19050" h="2687954">
                  <a:moveTo>
                    <a:pt x="19050" y="2211120"/>
                  </a:moveTo>
                  <a:lnTo>
                    <a:pt x="0" y="2211120"/>
                  </a:lnTo>
                  <a:lnTo>
                    <a:pt x="0" y="2230183"/>
                  </a:lnTo>
                  <a:lnTo>
                    <a:pt x="19050" y="2230183"/>
                  </a:lnTo>
                  <a:lnTo>
                    <a:pt x="19050" y="2211120"/>
                  </a:lnTo>
                  <a:close/>
                </a:path>
                <a:path w="19050" h="2687954">
                  <a:moveTo>
                    <a:pt x="19050" y="2172995"/>
                  </a:moveTo>
                  <a:lnTo>
                    <a:pt x="0" y="2172995"/>
                  </a:lnTo>
                  <a:lnTo>
                    <a:pt x="0" y="2192058"/>
                  </a:lnTo>
                  <a:lnTo>
                    <a:pt x="19050" y="2192058"/>
                  </a:lnTo>
                  <a:lnTo>
                    <a:pt x="19050" y="2172995"/>
                  </a:lnTo>
                  <a:close/>
                </a:path>
                <a:path w="19050" h="2687954">
                  <a:moveTo>
                    <a:pt x="19050" y="2134870"/>
                  </a:moveTo>
                  <a:lnTo>
                    <a:pt x="0" y="2134870"/>
                  </a:lnTo>
                  <a:lnTo>
                    <a:pt x="0" y="2153932"/>
                  </a:lnTo>
                  <a:lnTo>
                    <a:pt x="19050" y="2153932"/>
                  </a:lnTo>
                  <a:lnTo>
                    <a:pt x="19050" y="2134870"/>
                  </a:lnTo>
                  <a:close/>
                </a:path>
                <a:path w="19050" h="2687954">
                  <a:moveTo>
                    <a:pt x="19050" y="2096757"/>
                  </a:moveTo>
                  <a:lnTo>
                    <a:pt x="0" y="2096757"/>
                  </a:lnTo>
                  <a:lnTo>
                    <a:pt x="0" y="2115807"/>
                  </a:lnTo>
                  <a:lnTo>
                    <a:pt x="19050" y="2115807"/>
                  </a:lnTo>
                  <a:lnTo>
                    <a:pt x="19050" y="2096757"/>
                  </a:lnTo>
                  <a:close/>
                </a:path>
                <a:path w="19050" h="2687954">
                  <a:moveTo>
                    <a:pt x="19050" y="2058631"/>
                  </a:moveTo>
                  <a:lnTo>
                    <a:pt x="0" y="2058631"/>
                  </a:lnTo>
                  <a:lnTo>
                    <a:pt x="0" y="2077694"/>
                  </a:lnTo>
                  <a:lnTo>
                    <a:pt x="19050" y="2077694"/>
                  </a:lnTo>
                  <a:lnTo>
                    <a:pt x="19050" y="2058631"/>
                  </a:lnTo>
                  <a:close/>
                </a:path>
                <a:path w="19050" h="2687954">
                  <a:moveTo>
                    <a:pt x="19050" y="2020506"/>
                  </a:moveTo>
                  <a:lnTo>
                    <a:pt x="0" y="2020506"/>
                  </a:lnTo>
                  <a:lnTo>
                    <a:pt x="0" y="2039569"/>
                  </a:lnTo>
                  <a:lnTo>
                    <a:pt x="19050" y="2039569"/>
                  </a:lnTo>
                  <a:lnTo>
                    <a:pt x="19050" y="2020506"/>
                  </a:lnTo>
                  <a:close/>
                </a:path>
                <a:path w="19050" h="2687954">
                  <a:moveTo>
                    <a:pt x="19050" y="1982381"/>
                  </a:moveTo>
                  <a:lnTo>
                    <a:pt x="0" y="1982381"/>
                  </a:lnTo>
                  <a:lnTo>
                    <a:pt x="0" y="2001443"/>
                  </a:lnTo>
                  <a:lnTo>
                    <a:pt x="19050" y="2001443"/>
                  </a:lnTo>
                  <a:lnTo>
                    <a:pt x="19050" y="1982381"/>
                  </a:lnTo>
                  <a:close/>
                </a:path>
                <a:path w="19050" h="2687954">
                  <a:moveTo>
                    <a:pt x="19050" y="1944255"/>
                  </a:moveTo>
                  <a:lnTo>
                    <a:pt x="0" y="1944255"/>
                  </a:lnTo>
                  <a:lnTo>
                    <a:pt x="0" y="1963318"/>
                  </a:lnTo>
                  <a:lnTo>
                    <a:pt x="19050" y="1963318"/>
                  </a:lnTo>
                  <a:lnTo>
                    <a:pt x="19050" y="1944255"/>
                  </a:lnTo>
                  <a:close/>
                </a:path>
                <a:path w="19050" h="2687954">
                  <a:moveTo>
                    <a:pt x="19050" y="1906143"/>
                  </a:moveTo>
                  <a:lnTo>
                    <a:pt x="0" y="1906143"/>
                  </a:lnTo>
                  <a:lnTo>
                    <a:pt x="0" y="1925205"/>
                  </a:lnTo>
                  <a:lnTo>
                    <a:pt x="19050" y="1925205"/>
                  </a:lnTo>
                  <a:lnTo>
                    <a:pt x="19050" y="1906143"/>
                  </a:lnTo>
                  <a:close/>
                </a:path>
                <a:path w="19050" h="2687954">
                  <a:moveTo>
                    <a:pt x="19050" y="1868017"/>
                  </a:moveTo>
                  <a:lnTo>
                    <a:pt x="0" y="1868017"/>
                  </a:lnTo>
                  <a:lnTo>
                    <a:pt x="0" y="1887080"/>
                  </a:lnTo>
                  <a:lnTo>
                    <a:pt x="19050" y="1887080"/>
                  </a:lnTo>
                  <a:lnTo>
                    <a:pt x="19050" y="1868017"/>
                  </a:lnTo>
                  <a:close/>
                </a:path>
                <a:path w="19050" h="2687954">
                  <a:moveTo>
                    <a:pt x="19050" y="1829892"/>
                  </a:moveTo>
                  <a:lnTo>
                    <a:pt x="0" y="1829892"/>
                  </a:lnTo>
                  <a:lnTo>
                    <a:pt x="0" y="1848954"/>
                  </a:lnTo>
                  <a:lnTo>
                    <a:pt x="19050" y="1848954"/>
                  </a:lnTo>
                  <a:lnTo>
                    <a:pt x="19050" y="1829892"/>
                  </a:lnTo>
                  <a:close/>
                </a:path>
                <a:path w="19050" h="2687954">
                  <a:moveTo>
                    <a:pt x="19050" y="1791766"/>
                  </a:moveTo>
                  <a:lnTo>
                    <a:pt x="0" y="1791766"/>
                  </a:lnTo>
                  <a:lnTo>
                    <a:pt x="0" y="1810829"/>
                  </a:lnTo>
                  <a:lnTo>
                    <a:pt x="19050" y="1810829"/>
                  </a:lnTo>
                  <a:lnTo>
                    <a:pt x="19050" y="1791766"/>
                  </a:lnTo>
                  <a:close/>
                </a:path>
                <a:path w="19050" h="2687954">
                  <a:moveTo>
                    <a:pt x="19050" y="1753641"/>
                  </a:moveTo>
                  <a:lnTo>
                    <a:pt x="0" y="1753641"/>
                  </a:lnTo>
                  <a:lnTo>
                    <a:pt x="0" y="1772704"/>
                  </a:lnTo>
                  <a:lnTo>
                    <a:pt x="19050" y="1772704"/>
                  </a:lnTo>
                  <a:lnTo>
                    <a:pt x="19050" y="1753641"/>
                  </a:lnTo>
                  <a:close/>
                </a:path>
                <a:path w="19050" h="2687954">
                  <a:moveTo>
                    <a:pt x="19050" y="1715528"/>
                  </a:moveTo>
                  <a:lnTo>
                    <a:pt x="0" y="1715528"/>
                  </a:lnTo>
                  <a:lnTo>
                    <a:pt x="0" y="1734591"/>
                  </a:lnTo>
                  <a:lnTo>
                    <a:pt x="19050" y="1734591"/>
                  </a:lnTo>
                  <a:lnTo>
                    <a:pt x="19050" y="1715528"/>
                  </a:lnTo>
                  <a:close/>
                </a:path>
                <a:path w="19050" h="2687954">
                  <a:moveTo>
                    <a:pt x="19050" y="1677403"/>
                  </a:moveTo>
                  <a:lnTo>
                    <a:pt x="0" y="1677403"/>
                  </a:lnTo>
                  <a:lnTo>
                    <a:pt x="0" y="1696466"/>
                  </a:lnTo>
                  <a:lnTo>
                    <a:pt x="19050" y="1696466"/>
                  </a:lnTo>
                  <a:lnTo>
                    <a:pt x="19050" y="1677403"/>
                  </a:lnTo>
                  <a:close/>
                </a:path>
                <a:path w="19050" h="2687954">
                  <a:moveTo>
                    <a:pt x="19050" y="1639277"/>
                  </a:moveTo>
                  <a:lnTo>
                    <a:pt x="0" y="1639277"/>
                  </a:lnTo>
                  <a:lnTo>
                    <a:pt x="0" y="1658340"/>
                  </a:lnTo>
                  <a:lnTo>
                    <a:pt x="19050" y="1658340"/>
                  </a:lnTo>
                  <a:lnTo>
                    <a:pt x="19050" y="1639277"/>
                  </a:lnTo>
                  <a:close/>
                </a:path>
                <a:path w="19050" h="2687954">
                  <a:moveTo>
                    <a:pt x="19050" y="1601152"/>
                  </a:moveTo>
                  <a:lnTo>
                    <a:pt x="0" y="1601152"/>
                  </a:lnTo>
                  <a:lnTo>
                    <a:pt x="0" y="1620215"/>
                  </a:lnTo>
                  <a:lnTo>
                    <a:pt x="19050" y="1620215"/>
                  </a:lnTo>
                  <a:lnTo>
                    <a:pt x="19050" y="1601152"/>
                  </a:lnTo>
                  <a:close/>
                </a:path>
                <a:path w="19050" h="2687954">
                  <a:moveTo>
                    <a:pt x="19050" y="1563039"/>
                  </a:moveTo>
                  <a:lnTo>
                    <a:pt x="0" y="1563039"/>
                  </a:lnTo>
                  <a:lnTo>
                    <a:pt x="0" y="1582089"/>
                  </a:lnTo>
                  <a:lnTo>
                    <a:pt x="19050" y="1582089"/>
                  </a:lnTo>
                  <a:lnTo>
                    <a:pt x="19050" y="1563039"/>
                  </a:lnTo>
                  <a:close/>
                </a:path>
                <a:path w="19050" h="2687954">
                  <a:moveTo>
                    <a:pt x="19050" y="1524914"/>
                  </a:moveTo>
                  <a:lnTo>
                    <a:pt x="0" y="1524914"/>
                  </a:lnTo>
                  <a:lnTo>
                    <a:pt x="0" y="1543977"/>
                  </a:lnTo>
                  <a:lnTo>
                    <a:pt x="19050" y="1543977"/>
                  </a:lnTo>
                  <a:lnTo>
                    <a:pt x="19050" y="1524914"/>
                  </a:lnTo>
                  <a:close/>
                </a:path>
                <a:path w="19050" h="2687954">
                  <a:moveTo>
                    <a:pt x="19050" y="1486789"/>
                  </a:moveTo>
                  <a:lnTo>
                    <a:pt x="0" y="1486789"/>
                  </a:lnTo>
                  <a:lnTo>
                    <a:pt x="0" y="1505851"/>
                  </a:lnTo>
                  <a:lnTo>
                    <a:pt x="19050" y="1505851"/>
                  </a:lnTo>
                  <a:lnTo>
                    <a:pt x="19050" y="1486789"/>
                  </a:lnTo>
                  <a:close/>
                </a:path>
                <a:path w="19050" h="2687954">
                  <a:moveTo>
                    <a:pt x="19050" y="1448663"/>
                  </a:moveTo>
                  <a:lnTo>
                    <a:pt x="0" y="1448663"/>
                  </a:lnTo>
                  <a:lnTo>
                    <a:pt x="0" y="1467726"/>
                  </a:lnTo>
                  <a:lnTo>
                    <a:pt x="19050" y="1467726"/>
                  </a:lnTo>
                  <a:lnTo>
                    <a:pt x="19050" y="1448663"/>
                  </a:lnTo>
                  <a:close/>
                </a:path>
                <a:path w="19050" h="2687954">
                  <a:moveTo>
                    <a:pt x="19050" y="1410538"/>
                  </a:moveTo>
                  <a:lnTo>
                    <a:pt x="0" y="1410538"/>
                  </a:lnTo>
                  <a:lnTo>
                    <a:pt x="0" y="1429600"/>
                  </a:lnTo>
                  <a:lnTo>
                    <a:pt x="19050" y="1429600"/>
                  </a:lnTo>
                  <a:lnTo>
                    <a:pt x="19050" y="1410538"/>
                  </a:lnTo>
                  <a:close/>
                </a:path>
                <a:path w="19050" h="2687954">
                  <a:moveTo>
                    <a:pt x="19050" y="1372425"/>
                  </a:moveTo>
                  <a:lnTo>
                    <a:pt x="0" y="1372425"/>
                  </a:lnTo>
                  <a:lnTo>
                    <a:pt x="0" y="1391475"/>
                  </a:lnTo>
                  <a:lnTo>
                    <a:pt x="19050" y="1391475"/>
                  </a:lnTo>
                  <a:lnTo>
                    <a:pt x="19050" y="1372425"/>
                  </a:lnTo>
                  <a:close/>
                </a:path>
                <a:path w="19050" h="2687954">
                  <a:moveTo>
                    <a:pt x="19050" y="1334300"/>
                  </a:moveTo>
                  <a:lnTo>
                    <a:pt x="0" y="1334300"/>
                  </a:lnTo>
                  <a:lnTo>
                    <a:pt x="0" y="1353362"/>
                  </a:lnTo>
                  <a:lnTo>
                    <a:pt x="19050" y="1353362"/>
                  </a:lnTo>
                  <a:lnTo>
                    <a:pt x="19050" y="1334300"/>
                  </a:lnTo>
                  <a:close/>
                </a:path>
                <a:path w="19050" h="2687954">
                  <a:moveTo>
                    <a:pt x="19050" y="1296174"/>
                  </a:moveTo>
                  <a:lnTo>
                    <a:pt x="0" y="1296174"/>
                  </a:lnTo>
                  <a:lnTo>
                    <a:pt x="0" y="1315237"/>
                  </a:lnTo>
                  <a:lnTo>
                    <a:pt x="19050" y="1315237"/>
                  </a:lnTo>
                  <a:lnTo>
                    <a:pt x="19050" y="1296174"/>
                  </a:lnTo>
                  <a:close/>
                </a:path>
                <a:path w="19050" h="2687954">
                  <a:moveTo>
                    <a:pt x="19050" y="1258049"/>
                  </a:moveTo>
                  <a:lnTo>
                    <a:pt x="0" y="1258049"/>
                  </a:lnTo>
                  <a:lnTo>
                    <a:pt x="0" y="1277112"/>
                  </a:lnTo>
                  <a:lnTo>
                    <a:pt x="19050" y="1277112"/>
                  </a:lnTo>
                  <a:lnTo>
                    <a:pt x="19050" y="1258049"/>
                  </a:lnTo>
                  <a:close/>
                </a:path>
                <a:path w="19050" h="2687954">
                  <a:moveTo>
                    <a:pt x="19050" y="1219923"/>
                  </a:moveTo>
                  <a:lnTo>
                    <a:pt x="0" y="1219923"/>
                  </a:lnTo>
                  <a:lnTo>
                    <a:pt x="0" y="1238986"/>
                  </a:lnTo>
                  <a:lnTo>
                    <a:pt x="19050" y="1238986"/>
                  </a:lnTo>
                  <a:lnTo>
                    <a:pt x="19050" y="1219923"/>
                  </a:lnTo>
                  <a:close/>
                </a:path>
                <a:path w="19050" h="2687954">
                  <a:moveTo>
                    <a:pt x="19050" y="1181811"/>
                  </a:moveTo>
                  <a:lnTo>
                    <a:pt x="0" y="1181811"/>
                  </a:lnTo>
                  <a:lnTo>
                    <a:pt x="0" y="1200873"/>
                  </a:lnTo>
                  <a:lnTo>
                    <a:pt x="19050" y="1200873"/>
                  </a:lnTo>
                  <a:lnTo>
                    <a:pt x="19050" y="1181811"/>
                  </a:lnTo>
                  <a:close/>
                </a:path>
                <a:path w="19050" h="2687954">
                  <a:moveTo>
                    <a:pt x="19050" y="1143685"/>
                  </a:moveTo>
                  <a:lnTo>
                    <a:pt x="0" y="1143685"/>
                  </a:lnTo>
                  <a:lnTo>
                    <a:pt x="0" y="1162748"/>
                  </a:lnTo>
                  <a:lnTo>
                    <a:pt x="19050" y="1162748"/>
                  </a:lnTo>
                  <a:lnTo>
                    <a:pt x="19050" y="1143685"/>
                  </a:lnTo>
                  <a:close/>
                </a:path>
                <a:path w="19050" h="2687954">
                  <a:moveTo>
                    <a:pt x="19050" y="1105560"/>
                  </a:moveTo>
                  <a:lnTo>
                    <a:pt x="0" y="1105560"/>
                  </a:lnTo>
                  <a:lnTo>
                    <a:pt x="0" y="1124623"/>
                  </a:lnTo>
                  <a:lnTo>
                    <a:pt x="19050" y="1124623"/>
                  </a:lnTo>
                  <a:lnTo>
                    <a:pt x="19050" y="1105560"/>
                  </a:lnTo>
                  <a:close/>
                </a:path>
                <a:path w="19050" h="2687954">
                  <a:moveTo>
                    <a:pt x="19050" y="1067435"/>
                  </a:moveTo>
                  <a:lnTo>
                    <a:pt x="0" y="1067435"/>
                  </a:lnTo>
                  <a:lnTo>
                    <a:pt x="0" y="1086497"/>
                  </a:lnTo>
                  <a:lnTo>
                    <a:pt x="19050" y="1086497"/>
                  </a:lnTo>
                  <a:lnTo>
                    <a:pt x="19050" y="1067435"/>
                  </a:lnTo>
                  <a:close/>
                </a:path>
                <a:path w="19050" h="2687954">
                  <a:moveTo>
                    <a:pt x="19050" y="1029322"/>
                  </a:moveTo>
                  <a:lnTo>
                    <a:pt x="0" y="1029322"/>
                  </a:lnTo>
                  <a:lnTo>
                    <a:pt x="0" y="1048372"/>
                  </a:lnTo>
                  <a:lnTo>
                    <a:pt x="19050" y="1048372"/>
                  </a:lnTo>
                  <a:lnTo>
                    <a:pt x="19050" y="1029322"/>
                  </a:lnTo>
                  <a:close/>
                </a:path>
                <a:path w="19050" h="2687954">
                  <a:moveTo>
                    <a:pt x="19050" y="991196"/>
                  </a:moveTo>
                  <a:lnTo>
                    <a:pt x="0" y="991196"/>
                  </a:lnTo>
                  <a:lnTo>
                    <a:pt x="0" y="1010259"/>
                  </a:lnTo>
                  <a:lnTo>
                    <a:pt x="19050" y="1010259"/>
                  </a:lnTo>
                  <a:lnTo>
                    <a:pt x="19050" y="991196"/>
                  </a:lnTo>
                  <a:close/>
                </a:path>
                <a:path w="19050" h="2687954">
                  <a:moveTo>
                    <a:pt x="19050" y="953071"/>
                  </a:moveTo>
                  <a:lnTo>
                    <a:pt x="0" y="953071"/>
                  </a:lnTo>
                  <a:lnTo>
                    <a:pt x="0" y="972134"/>
                  </a:lnTo>
                  <a:lnTo>
                    <a:pt x="19050" y="972134"/>
                  </a:lnTo>
                  <a:lnTo>
                    <a:pt x="19050" y="953071"/>
                  </a:lnTo>
                  <a:close/>
                </a:path>
                <a:path w="19050" h="2687954">
                  <a:moveTo>
                    <a:pt x="19050" y="914946"/>
                  </a:moveTo>
                  <a:lnTo>
                    <a:pt x="0" y="914946"/>
                  </a:lnTo>
                  <a:lnTo>
                    <a:pt x="0" y="934008"/>
                  </a:lnTo>
                  <a:lnTo>
                    <a:pt x="19050" y="934008"/>
                  </a:lnTo>
                  <a:lnTo>
                    <a:pt x="19050" y="914946"/>
                  </a:lnTo>
                  <a:close/>
                </a:path>
                <a:path w="19050" h="2687954">
                  <a:moveTo>
                    <a:pt x="19050" y="876820"/>
                  </a:moveTo>
                  <a:lnTo>
                    <a:pt x="0" y="876820"/>
                  </a:lnTo>
                  <a:lnTo>
                    <a:pt x="0" y="895883"/>
                  </a:lnTo>
                  <a:lnTo>
                    <a:pt x="19050" y="895883"/>
                  </a:lnTo>
                  <a:lnTo>
                    <a:pt x="19050" y="876820"/>
                  </a:lnTo>
                  <a:close/>
                </a:path>
                <a:path w="19050" h="2687954">
                  <a:moveTo>
                    <a:pt x="19050" y="838708"/>
                  </a:moveTo>
                  <a:lnTo>
                    <a:pt x="0" y="838708"/>
                  </a:lnTo>
                  <a:lnTo>
                    <a:pt x="0" y="857758"/>
                  </a:lnTo>
                  <a:lnTo>
                    <a:pt x="19050" y="857758"/>
                  </a:lnTo>
                  <a:lnTo>
                    <a:pt x="19050" y="838708"/>
                  </a:lnTo>
                  <a:close/>
                </a:path>
                <a:path w="19050" h="2687954">
                  <a:moveTo>
                    <a:pt x="19050" y="800582"/>
                  </a:moveTo>
                  <a:lnTo>
                    <a:pt x="0" y="800582"/>
                  </a:lnTo>
                  <a:lnTo>
                    <a:pt x="0" y="819645"/>
                  </a:lnTo>
                  <a:lnTo>
                    <a:pt x="19050" y="819645"/>
                  </a:lnTo>
                  <a:lnTo>
                    <a:pt x="19050" y="800582"/>
                  </a:lnTo>
                  <a:close/>
                </a:path>
                <a:path w="19050" h="2687954">
                  <a:moveTo>
                    <a:pt x="19050" y="762457"/>
                  </a:moveTo>
                  <a:lnTo>
                    <a:pt x="0" y="762457"/>
                  </a:lnTo>
                  <a:lnTo>
                    <a:pt x="0" y="781519"/>
                  </a:lnTo>
                  <a:lnTo>
                    <a:pt x="19050" y="781519"/>
                  </a:lnTo>
                  <a:lnTo>
                    <a:pt x="19050" y="762457"/>
                  </a:lnTo>
                  <a:close/>
                </a:path>
                <a:path w="19050" h="2687954">
                  <a:moveTo>
                    <a:pt x="19050" y="724331"/>
                  </a:moveTo>
                  <a:lnTo>
                    <a:pt x="0" y="724331"/>
                  </a:lnTo>
                  <a:lnTo>
                    <a:pt x="0" y="743394"/>
                  </a:lnTo>
                  <a:lnTo>
                    <a:pt x="19050" y="743394"/>
                  </a:lnTo>
                  <a:lnTo>
                    <a:pt x="19050" y="724331"/>
                  </a:lnTo>
                  <a:close/>
                </a:path>
                <a:path w="19050" h="2687954">
                  <a:moveTo>
                    <a:pt x="19050" y="686206"/>
                  </a:moveTo>
                  <a:lnTo>
                    <a:pt x="0" y="686206"/>
                  </a:lnTo>
                  <a:lnTo>
                    <a:pt x="0" y="705269"/>
                  </a:lnTo>
                  <a:lnTo>
                    <a:pt x="19050" y="705269"/>
                  </a:lnTo>
                  <a:lnTo>
                    <a:pt x="19050" y="686206"/>
                  </a:lnTo>
                  <a:close/>
                </a:path>
                <a:path w="19050" h="2687954">
                  <a:moveTo>
                    <a:pt x="19050" y="648093"/>
                  </a:moveTo>
                  <a:lnTo>
                    <a:pt x="0" y="648093"/>
                  </a:lnTo>
                  <a:lnTo>
                    <a:pt x="0" y="667156"/>
                  </a:lnTo>
                  <a:lnTo>
                    <a:pt x="19050" y="667156"/>
                  </a:lnTo>
                  <a:lnTo>
                    <a:pt x="19050" y="648093"/>
                  </a:lnTo>
                  <a:close/>
                </a:path>
                <a:path w="19050" h="2687954">
                  <a:moveTo>
                    <a:pt x="19050" y="609968"/>
                  </a:moveTo>
                  <a:lnTo>
                    <a:pt x="0" y="609968"/>
                  </a:lnTo>
                  <a:lnTo>
                    <a:pt x="0" y="629031"/>
                  </a:lnTo>
                  <a:lnTo>
                    <a:pt x="19050" y="629031"/>
                  </a:lnTo>
                  <a:lnTo>
                    <a:pt x="19050" y="609968"/>
                  </a:lnTo>
                  <a:close/>
                </a:path>
                <a:path w="19050" h="2687954">
                  <a:moveTo>
                    <a:pt x="19050" y="571842"/>
                  </a:moveTo>
                  <a:lnTo>
                    <a:pt x="0" y="571842"/>
                  </a:lnTo>
                  <a:lnTo>
                    <a:pt x="0" y="590905"/>
                  </a:lnTo>
                  <a:lnTo>
                    <a:pt x="19050" y="590905"/>
                  </a:lnTo>
                  <a:lnTo>
                    <a:pt x="19050" y="571842"/>
                  </a:lnTo>
                  <a:close/>
                </a:path>
                <a:path w="19050" h="2687954">
                  <a:moveTo>
                    <a:pt x="19050" y="533717"/>
                  </a:moveTo>
                  <a:lnTo>
                    <a:pt x="0" y="533717"/>
                  </a:lnTo>
                  <a:lnTo>
                    <a:pt x="0" y="552780"/>
                  </a:lnTo>
                  <a:lnTo>
                    <a:pt x="19050" y="552780"/>
                  </a:lnTo>
                  <a:lnTo>
                    <a:pt x="19050" y="533717"/>
                  </a:lnTo>
                  <a:close/>
                </a:path>
                <a:path w="19050" h="2687954">
                  <a:moveTo>
                    <a:pt x="19050" y="495592"/>
                  </a:moveTo>
                  <a:lnTo>
                    <a:pt x="0" y="495592"/>
                  </a:lnTo>
                  <a:lnTo>
                    <a:pt x="0" y="514654"/>
                  </a:lnTo>
                  <a:lnTo>
                    <a:pt x="19050" y="514654"/>
                  </a:lnTo>
                  <a:lnTo>
                    <a:pt x="19050" y="495592"/>
                  </a:lnTo>
                  <a:close/>
                </a:path>
                <a:path w="19050" h="2687954">
                  <a:moveTo>
                    <a:pt x="19050" y="457479"/>
                  </a:moveTo>
                  <a:lnTo>
                    <a:pt x="0" y="457479"/>
                  </a:lnTo>
                  <a:lnTo>
                    <a:pt x="0" y="476542"/>
                  </a:lnTo>
                  <a:lnTo>
                    <a:pt x="19050" y="476542"/>
                  </a:lnTo>
                  <a:lnTo>
                    <a:pt x="19050" y="457479"/>
                  </a:lnTo>
                  <a:close/>
                </a:path>
                <a:path w="19050" h="2687954">
                  <a:moveTo>
                    <a:pt x="19050" y="419354"/>
                  </a:moveTo>
                  <a:lnTo>
                    <a:pt x="0" y="419354"/>
                  </a:lnTo>
                  <a:lnTo>
                    <a:pt x="0" y="438416"/>
                  </a:lnTo>
                  <a:lnTo>
                    <a:pt x="19050" y="438416"/>
                  </a:lnTo>
                  <a:lnTo>
                    <a:pt x="19050" y="419354"/>
                  </a:lnTo>
                  <a:close/>
                </a:path>
                <a:path w="19050" h="2687954">
                  <a:moveTo>
                    <a:pt x="19050" y="381228"/>
                  </a:moveTo>
                  <a:lnTo>
                    <a:pt x="0" y="381228"/>
                  </a:lnTo>
                  <a:lnTo>
                    <a:pt x="0" y="400291"/>
                  </a:lnTo>
                  <a:lnTo>
                    <a:pt x="19050" y="400291"/>
                  </a:lnTo>
                  <a:lnTo>
                    <a:pt x="19050" y="381228"/>
                  </a:lnTo>
                  <a:close/>
                </a:path>
                <a:path w="19050" h="2687954">
                  <a:moveTo>
                    <a:pt x="19050" y="343103"/>
                  </a:moveTo>
                  <a:lnTo>
                    <a:pt x="0" y="343103"/>
                  </a:lnTo>
                  <a:lnTo>
                    <a:pt x="0" y="362165"/>
                  </a:lnTo>
                  <a:lnTo>
                    <a:pt x="19050" y="362165"/>
                  </a:lnTo>
                  <a:lnTo>
                    <a:pt x="19050" y="343103"/>
                  </a:lnTo>
                  <a:close/>
                </a:path>
                <a:path w="19050" h="2687954">
                  <a:moveTo>
                    <a:pt x="19050" y="304990"/>
                  </a:moveTo>
                  <a:lnTo>
                    <a:pt x="0" y="304990"/>
                  </a:lnTo>
                  <a:lnTo>
                    <a:pt x="0" y="324040"/>
                  </a:lnTo>
                  <a:lnTo>
                    <a:pt x="19050" y="324040"/>
                  </a:lnTo>
                  <a:lnTo>
                    <a:pt x="19050" y="304990"/>
                  </a:lnTo>
                  <a:close/>
                </a:path>
                <a:path w="19050" h="2687954">
                  <a:moveTo>
                    <a:pt x="19050" y="266865"/>
                  </a:moveTo>
                  <a:lnTo>
                    <a:pt x="0" y="266865"/>
                  </a:lnTo>
                  <a:lnTo>
                    <a:pt x="0" y="285927"/>
                  </a:lnTo>
                  <a:lnTo>
                    <a:pt x="19050" y="285927"/>
                  </a:lnTo>
                  <a:lnTo>
                    <a:pt x="19050" y="266865"/>
                  </a:lnTo>
                  <a:close/>
                </a:path>
                <a:path w="19050" h="2687954">
                  <a:moveTo>
                    <a:pt x="19050" y="228739"/>
                  </a:moveTo>
                  <a:lnTo>
                    <a:pt x="0" y="228739"/>
                  </a:lnTo>
                  <a:lnTo>
                    <a:pt x="0" y="247802"/>
                  </a:lnTo>
                  <a:lnTo>
                    <a:pt x="19050" y="247802"/>
                  </a:lnTo>
                  <a:lnTo>
                    <a:pt x="19050" y="228739"/>
                  </a:lnTo>
                  <a:close/>
                </a:path>
                <a:path w="19050" h="2687954">
                  <a:moveTo>
                    <a:pt x="19050" y="190614"/>
                  </a:moveTo>
                  <a:lnTo>
                    <a:pt x="0" y="190614"/>
                  </a:lnTo>
                  <a:lnTo>
                    <a:pt x="0" y="209677"/>
                  </a:lnTo>
                  <a:lnTo>
                    <a:pt x="19050" y="209677"/>
                  </a:lnTo>
                  <a:lnTo>
                    <a:pt x="19050" y="190614"/>
                  </a:lnTo>
                  <a:close/>
                </a:path>
                <a:path w="19050" h="2687954">
                  <a:moveTo>
                    <a:pt x="19050" y="152488"/>
                  </a:moveTo>
                  <a:lnTo>
                    <a:pt x="0" y="152488"/>
                  </a:lnTo>
                  <a:lnTo>
                    <a:pt x="0" y="171551"/>
                  </a:lnTo>
                  <a:lnTo>
                    <a:pt x="19050" y="171551"/>
                  </a:lnTo>
                  <a:lnTo>
                    <a:pt x="19050" y="152488"/>
                  </a:lnTo>
                  <a:close/>
                </a:path>
                <a:path w="19050" h="2687954">
                  <a:moveTo>
                    <a:pt x="19050" y="114376"/>
                  </a:moveTo>
                  <a:lnTo>
                    <a:pt x="0" y="114376"/>
                  </a:lnTo>
                  <a:lnTo>
                    <a:pt x="0" y="133426"/>
                  </a:lnTo>
                  <a:lnTo>
                    <a:pt x="19050" y="133426"/>
                  </a:lnTo>
                  <a:lnTo>
                    <a:pt x="19050" y="114376"/>
                  </a:lnTo>
                  <a:close/>
                </a:path>
                <a:path w="19050" h="2687954">
                  <a:moveTo>
                    <a:pt x="19050" y="76250"/>
                  </a:moveTo>
                  <a:lnTo>
                    <a:pt x="0" y="76250"/>
                  </a:lnTo>
                  <a:lnTo>
                    <a:pt x="0" y="95313"/>
                  </a:lnTo>
                  <a:lnTo>
                    <a:pt x="19050" y="95313"/>
                  </a:lnTo>
                  <a:lnTo>
                    <a:pt x="19050" y="76250"/>
                  </a:lnTo>
                  <a:close/>
                </a:path>
                <a:path w="19050" h="2687954">
                  <a:moveTo>
                    <a:pt x="19050" y="38125"/>
                  </a:moveTo>
                  <a:lnTo>
                    <a:pt x="0" y="38125"/>
                  </a:lnTo>
                  <a:lnTo>
                    <a:pt x="0" y="57188"/>
                  </a:lnTo>
                  <a:lnTo>
                    <a:pt x="19050" y="57188"/>
                  </a:lnTo>
                  <a:lnTo>
                    <a:pt x="19050" y="38125"/>
                  </a:lnTo>
                  <a:close/>
                </a:path>
                <a:path w="19050" h="2687954">
                  <a:moveTo>
                    <a:pt x="19050" y="0"/>
                  </a:moveTo>
                  <a:lnTo>
                    <a:pt x="0" y="0"/>
                  </a:lnTo>
                  <a:lnTo>
                    <a:pt x="0" y="19062"/>
                  </a:lnTo>
                  <a:lnTo>
                    <a:pt x="19050" y="19062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67881" y="3449522"/>
              <a:ext cx="19050" cy="1159510"/>
            </a:xfrm>
            <a:custGeom>
              <a:avLst/>
              <a:gdLst/>
              <a:ahLst/>
              <a:cxnLst/>
              <a:rect l="l" t="t" r="r" b="b"/>
              <a:pathLst>
                <a:path w="19050" h="1159510">
                  <a:moveTo>
                    <a:pt x="19050" y="1139863"/>
                  </a:moveTo>
                  <a:lnTo>
                    <a:pt x="0" y="1139863"/>
                  </a:lnTo>
                  <a:lnTo>
                    <a:pt x="0" y="1158925"/>
                  </a:lnTo>
                  <a:lnTo>
                    <a:pt x="19050" y="1158925"/>
                  </a:lnTo>
                  <a:lnTo>
                    <a:pt x="19050" y="1139863"/>
                  </a:lnTo>
                  <a:close/>
                </a:path>
                <a:path w="19050" h="1159510">
                  <a:moveTo>
                    <a:pt x="19050" y="1101737"/>
                  </a:moveTo>
                  <a:lnTo>
                    <a:pt x="0" y="1101737"/>
                  </a:lnTo>
                  <a:lnTo>
                    <a:pt x="0" y="1120800"/>
                  </a:lnTo>
                  <a:lnTo>
                    <a:pt x="19050" y="1120800"/>
                  </a:lnTo>
                  <a:lnTo>
                    <a:pt x="19050" y="1101737"/>
                  </a:lnTo>
                  <a:close/>
                </a:path>
                <a:path w="19050" h="1159510">
                  <a:moveTo>
                    <a:pt x="19050" y="1063625"/>
                  </a:moveTo>
                  <a:lnTo>
                    <a:pt x="0" y="1063625"/>
                  </a:lnTo>
                  <a:lnTo>
                    <a:pt x="0" y="1082687"/>
                  </a:lnTo>
                  <a:lnTo>
                    <a:pt x="19050" y="1082687"/>
                  </a:lnTo>
                  <a:lnTo>
                    <a:pt x="19050" y="1063625"/>
                  </a:lnTo>
                  <a:close/>
                </a:path>
                <a:path w="19050" h="1159510">
                  <a:moveTo>
                    <a:pt x="19050" y="1025499"/>
                  </a:moveTo>
                  <a:lnTo>
                    <a:pt x="0" y="1025499"/>
                  </a:lnTo>
                  <a:lnTo>
                    <a:pt x="0" y="1044562"/>
                  </a:lnTo>
                  <a:lnTo>
                    <a:pt x="19050" y="1044562"/>
                  </a:lnTo>
                  <a:lnTo>
                    <a:pt x="19050" y="1025499"/>
                  </a:lnTo>
                  <a:close/>
                </a:path>
                <a:path w="19050" h="1159510">
                  <a:moveTo>
                    <a:pt x="19050" y="987374"/>
                  </a:moveTo>
                  <a:lnTo>
                    <a:pt x="0" y="987374"/>
                  </a:lnTo>
                  <a:lnTo>
                    <a:pt x="0" y="1006436"/>
                  </a:lnTo>
                  <a:lnTo>
                    <a:pt x="19050" y="1006436"/>
                  </a:lnTo>
                  <a:lnTo>
                    <a:pt x="19050" y="987374"/>
                  </a:lnTo>
                  <a:close/>
                </a:path>
                <a:path w="19050" h="1159510">
                  <a:moveTo>
                    <a:pt x="19050" y="949248"/>
                  </a:moveTo>
                  <a:lnTo>
                    <a:pt x="0" y="949248"/>
                  </a:lnTo>
                  <a:lnTo>
                    <a:pt x="0" y="968311"/>
                  </a:lnTo>
                  <a:lnTo>
                    <a:pt x="19050" y="968311"/>
                  </a:lnTo>
                  <a:lnTo>
                    <a:pt x="19050" y="949248"/>
                  </a:lnTo>
                  <a:close/>
                </a:path>
                <a:path w="19050" h="1159510">
                  <a:moveTo>
                    <a:pt x="19050" y="911136"/>
                  </a:moveTo>
                  <a:lnTo>
                    <a:pt x="0" y="911136"/>
                  </a:lnTo>
                  <a:lnTo>
                    <a:pt x="0" y="930186"/>
                  </a:lnTo>
                  <a:lnTo>
                    <a:pt x="19050" y="930186"/>
                  </a:lnTo>
                  <a:lnTo>
                    <a:pt x="19050" y="911136"/>
                  </a:lnTo>
                  <a:close/>
                </a:path>
                <a:path w="19050" h="1159510">
                  <a:moveTo>
                    <a:pt x="19050" y="873010"/>
                  </a:moveTo>
                  <a:lnTo>
                    <a:pt x="0" y="873010"/>
                  </a:lnTo>
                  <a:lnTo>
                    <a:pt x="0" y="892073"/>
                  </a:lnTo>
                  <a:lnTo>
                    <a:pt x="19050" y="892073"/>
                  </a:lnTo>
                  <a:lnTo>
                    <a:pt x="19050" y="873010"/>
                  </a:lnTo>
                  <a:close/>
                </a:path>
                <a:path w="19050" h="1159510">
                  <a:moveTo>
                    <a:pt x="19050" y="834885"/>
                  </a:moveTo>
                  <a:lnTo>
                    <a:pt x="0" y="834885"/>
                  </a:lnTo>
                  <a:lnTo>
                    <a:pt x="0" y="853948"/>
                  </a:lnTo>
                  <a:lnTo>
                    <a:pt x="19050" y="853948"/>
                  </a:lnTo>
                  <a:lnTo>
                    <a:pt x="19050" y="834885"/>
                  </a:lnTo>
                  <a:close/>
                </a:path>
                <a:path w="19050" h="1159510">
                  <a:moveTo>
                    <a:pt x="19050" y="796759"/>
                  </a:moveTo>
                  <a:lnTo>
                    <a:pt x="0" y="796759"/>
                  </a:lnTo>
                  <a:lnTo>
                    <a:pt x="0" y="815822"/>
                  </a:lnTo>
                  <a:lnTo>
                    <a:pt x="19050" y="815822"/>
                  </a:lnTo>
                  <a:lnTo>
                    <a:pt x="19050" y="796759"/>
                  </a:lnTo>
                  <a:close/>
                </a:path>
                <a:path w="19050" h="1159510">
                  <a:moveTo>
                    <a:pt x="19050" y="758634"/>
                  </a:moveTo>
                  <a:lnTo>
                    <a:pt x="0" y="758634"/>
                  </a:lnTo>
                  <a:lnTo>
                    <a:pt x="0" y="777697"/>
                  </a:lnTo>
                  <a:lnTo>
                    <a:pt x="19050" y="777697"/>
                  </a:lnTo>
                  <a:lnTo>
                    <a:pt x="19050" y="758634"/>
                  </a:lnTo>
                  <a:close/>
                </a:path>
                <a:path w="19050" h="1159510">
                  <a:moveTo>
                    <a:pt x="19050" y="720521"/>
                  </a:moveTo>
                  <a:lnTo>
                    <a:pt x="0" y="720521"/>
                  </a:lnTo>
                  <a:lnTo>
                    <a:pt x="0" y="739571"/>
                  </a:lnTo>
                  <a:lnTo>
                    <a:pt x="19050" y="739571"/>
                  </a:lnTo>
                  <a:lnTo>
                    <a:pt x="19050" y="720521"/>
                  </a:lnTo>
                  <a:close/>
                </a:path>
                <a:path w="19050" h="1159510">
                  <a:moveTo>
                    <a:pt x="19050" y="682396"/>
                  </a:moveTo>
                  <a:lnTo>
                    <a:pt x="0" y="682396"/>
                  </a:lnTo>
                  <a:lnTo>
                    <a:pt x="0" y="701459"/>
                  </a:lnTo>
                  <a:lnTo>
                    <a:pt x="19050" y="701459"/>
                  </a:lnTo>
                  <a:lnTo>
                    <a:pt x="19050" y="682396"/>
                  </a:lnTo>
                  <a:close/>
                </a:path>
                <a:path w="19050" h="1159510">
                  <a:moveTo>
                    <a:pt x="19050" y="644271"/>
                  </a:moveTo>
                  <a:lnTo>
                    <a:pt x="0" y="644271"/>
                  </a:lnTo>
                  <a:lnTo>
                    <a:pt x="0" y="663333"/>
                  </a:lnTo>
                  <a:lnTo>
                    <a:pt x="19050" y="663333"/>
                  </a:lnTo>
                  <a:lnTo>
                    <a:pt x="19050" y="644271"/>
                  </a:lnTo>
                  <a:close/>
                </a:path>
                <a:path w="19050" h="1159510">
                  <a:moveTo>
                    <a:pt x="19050" y="606145"/>
                  </a:moveTo>
                  <a:lnTo>
                    <a:pt x="0" y="606145"/>
                  </a:lnTo>
                  <a:lnTo>
                    <a:pt x="0" y="625208"/>
                  </a:lnTo>
                  <a:lnTo>
                    <a:pt x="19050" y="625208"/>
                  </a:lnTo>
                  <a:lnTo>
                    <a:pt x="19050" y="606145"/>
                  </a:lnTo>
                  <a:close/>
                </a:path>
                <a:path w="19050" h="1159510">
                  <a:moveTo>
                    <a:pt x="19050" y="568020"/>
                  </a:moveTo>
                  <a:lnTo>
                    <a:pt x="0" y="568020"/>
                  </a:lnTo>
                  <a:lnTo>
                    <a:pt x="0" y="587082"/>
                  </a:lnTo>
                  <a:lnTo>
                    <a:pt x="19050" y="587082"/>
                  </a:lnTo>
                  <a:lnTo>
                    <a:pt x="19050" y="568020"/>
                  </a:lnTo>
                  <a:close/>
                </a:path>
                <a:path w="19050" h="1159510">
                  <a:moveTo>
                    <a:pt x="19050" y="529907"/>
                  </a:moveTo>
                  <a:lnTo>
                    <a:pt x="0" y="529907"/>
                  </a:lnTo>
                  <a:lnTo>
                    <a:pt x="0" y="548970"/>
                  </a:lnTo>
                  <a:lnTo>
                    <a:pt x="19050" y="548970"/>
                  </a:lnTo>
                  <a:lnTo>
                    <a:pt x="19050" y="529907"/>
                  </a:lnTo>
                  <a:close/>
                </a:path>
                <a:path w="19050" h="1159510">
                  <a:moveTo>
                    <a:pt x="19050" y="491782"/>
                  </a:moveTo>
                  <a:lnTo>
                    <a:pt x="0" y="491782"/>
                  </a:lnTo>
                  <a:lnTo>
                    <a:pt x="0" y="510844"/>
                  </a:lnTo>
                  <a:lnTo>
                    <a:pt x="19050" y="510844"/>
                  </a:lnTo>
                  <a:lnTo>
                    <a:pt x="19050" y="491782"/>
                  </a:lnTo>
                  <a:close/>
                </a:path>
                <a:path w="19050" h="1159510">
                  <a:moveTo>
                    <a:pt x="19050" y="453656"/>
                  </a:moveTo>
                  <a:lnTo>
                    <a:pt x="0" y="453656"/>
                  </a:lnTo>
                  <a:lnTo>
                    <a:pt x="0" y="472719"/>
                  </a:lnTo>
                  <a:lnTo>
                    <a:pt x="19050" y="472719"/>
                  </a:lnTo>
                  <a:lnTo>
                    <a:pt x="19050" y="453656"/>
                  </a:lnTo>
                  <a:close/>
                </a:path>
                <a:path w="19050" h="1159510">
                  <a:moveTo>
                    <a:pt x="19050" y="415531"/>
                  </a:moveTo>
                  <a:lnTo>
                    <a:pt x="0" y="415531"/>
                  </a:lnTo>
                  <a:lnTo>
                    <a:pt x="0" y="434594"/>
                  </a:lnTo>
                  <a:lnTo>
                    <a:pt x="19050" y="434594"/>
                  </a:lnTo>
                  <a:lnTo>
                    <a:pt x="19050" y="415531"/>
                  </a:lnTo>
                  <a:close/>
                </a:path>
                <a:path w="19050" h="1159510">
                  <a:moveTo>
                    <a:pt x="19050" y="377405"/>
                  </a:moveTo>
                  <a:lnTo>
                    <a:pt x="0" y="377405"/>
                  </a:lnTo>
                  <a:lnTo>
                    <a:pt x="0" y="396468"/>
                  </a:lnTo>
                  <a:lnTo>
                    <a:pt x="19050" y="396468"/>
                  </a:lnTo>
                  <a:lnTo>
                    <a:pt x="19050" y="377405"/>
                  </a:lnTo>
                  <a:close/>
                </a:path>
                <a:path w="19050" h="1159510">
                  <a:moveTo>
                    <a:pt x="19050" y="339293"/>
                  </a:moveTo>
                  <a:lnTo>
                    <a:pt x="0" y="339293"/>
                  </a:lnTo>
                  <a:lnTo>
                    <a:pt x="0" y="358355"/>
                  </a:lnTo>
                  <a:lnTo>
                    <a:pt x="19050" y="358355"/>
                  </a:lnTo>
                  <a:lnTo>
                    <a:pt x="19050" y="339293"/>
                  </a:lnTo>
                  <a:close/>
                </a:path>
                <a:path w="19050" h="1159510">
                  <a:moveTo>
                    <a:pt x="19050" y="301167"/>
                  </a:moveTo>
                  <a:lnTo>
                    <a:pt x="0" y="301167"/>
                  </a:lnTo>
                  <a:lnTo>
                    <a:pt x="0" y="320230"/>
                  </a:lnTo>
                  <a:lnTo>
                    <a:pt x="19050" y="320230"/>
                  </a:lnTo>
                  <a:lnTo>
                    <a:pt x="19050" y="301167"/>
                  </a:lnTo>
                  <a:close/>
                </a:path>
                <a:path w="19050" h="1159510">
                  <a:moveTo>
                    <a:pt x="19050" y="263042"/>
                  </a:moveTo>
                  <a:lnTo>
                    <a:pt x="0" y="263042"/>
                  </a:lnTo>
                  <a:lnTo>
                    <a:pt x="0" y="282105"/>
                  </a:lnTo>
                  <a:lnTo>
                    <a:pt x="19050" y="282105"/>
                  </a:lnTo>
                  <a:lnTo>
                    <a:pt x="19050" y="263042"/>
                  </a:lnTo>
                  <a:close/>
                </a:path>
                <a:path w="19050" h="1159510">
                  <a:moveTo>
                    <a:pt x="19050" y="224917"/>
                  </a:moveTo>
                  <a:lnTo>
                    <a:pt x="0" y="224917"/>
                  </a:lnTo>
                  <a:lnTo>
                    <a:pt x="0" y="243979"/>
                  </a:lnTo>
                  <a:lnTo>
                    <a:pt x="19050" y="243979"/>
                  </a:lnTo>
                  <a:lnTo>
                    <a:pt x="19050" y="224917"/>
                  </a:lnTo>
                  <a:close/>
                </a:path>
                <a:path w="19050" h="1159510">
                  <a:moveTo>
                    <a:pt x="19050" y="186804"/>
                  </a:moveTo>
                  <a:lnTo>
                    <a:pt x="0" y="186804"/>
                  </a:lnTo>
                  <a:lnTo>
                    <a:pt x="0" y="205854"/>
                  </a:lnTo>
                  <a:lnTo>
                    <a:pt x="19050" y="205854"/>
                  </a:lnTo>
                  <a:lnTo>
                    <a:pt x="19050" y="186804"/>
                  </a:lnTo>
                  <a:close/>
                </a:path>
                <a:path w="19050" h="1159510">
                  <a:moveTo>
                    <a:pt x="19050" y="148678"/>
                  </a:moveTo>
                  <a:lnTo>
                    <a:pt x="0" y="148678"/>
                  </a:lnTo>
                  <a:lnTo>
                    <a:pt x="0" y="167741"/>
                  </a:lnTo>
                  <a:lnTo>
                    <a:pt x="19050" y="167741"/>
                  </a:lnTo>
                  <a:lnTo>
                    <a:pt x="19050" y="148678"/>
                  </a:lnTo>
                  <a:close/>
                </a:path>
                <a:path w="19050" h="1159510">
                  <a:moveTo>
                    <a:pt x="19050" y="110553"/>
                  </a:moveTo>
                  <a:lnTo>
                    <a:pt x="0" y="110553"/>
                  </a:lnTo>
                  <a:lnTo>
                    <a:pt x="0" y="129616"/>
                  </a:lnTo>
                  <a:lnTo>
                    <a:pt x="19050" y="129616"/>
                  </a:lnTo>
                  <a:lnTo>
                    <a:pt x="19050" y="110553"/>
                  </a:lnTo>
                  <a:close/>
                </a:path>
                <a:path w="19050" h="1159510">
                  <a:moveTo>
                    <a:pt x="19050" y="72428"/>
                  </a:moveTo>
                  <a:lnTo>
                    <a:pt x="0" y="72428"/>
                  </a:lnTo>
                  <a:lnTo>
                    <a:pt x="0" y="91490"/>
                  </a:lnTo>
                  <a:lnTo>
                    <a:pt x="19050" y="91490"/>
                  </a:lnTo>
                  <a:lnTo>
                    <a:pt x="19050" y="72428"/>
                  </a:lnTo>
                  <a:close/>
                </a:path>
                <a:path w="19050" h="1159510">
                  <a:moveTo>
                    <a:pt x="19050" y="34302"/>
                  </a:moveTo>
                  <a:lnTo>
                    <a:pt x="0" y="34302"/>
                  </a:lnTo>
                  <a:lnTo>
                    <a:pt x="0" y="53365"/>
                  </a:lnTo>
                  <a:lnTo>
                    <a:pt x="19050" y="53365"/>
                  </a:lnTo>
                  <a:lnTo>
                    <a:pt x="19050" y="34302"/>
                  </a:lnTo>
                  <a:close/>
                </a:path>
                <a:path w="19050" h="1159510">
                  <a:moveTo>
                    <a:pt x="1905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9050" y="15240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060180" y="473997"/>
            <a:ext cx="9227820" cy="1161857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144780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1140"/>
              </a:spcBef>
            </a:pPr>
            <a:r>
              <a:rPr b="0" dirty="0">
                <a:latin typeface="Impact" panose="020B0806030902050204" pitchFamily="34" charset="0"/>
              </a:rPr>
              <a:t>Services for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21366" y="1634477"/>
            <a:ext cx="7366634" cy="1172116"/>
          </a:xfrm>
          <a:prstGeom prst="rect">
            <a:avLst/>
          </a:prstGeom>
          <a:solidFill>
            <a:srgbClr val="FFD54E"/>
          </a:solidFill>
        </p:spPr>
        <p:txBody>
          <a:bodyPr vert="horz" wrap="square" lIns="0" tIns="15494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220"/>
              </a:spcBef>
            </a:pPr>
            <a:r>
              <a:rPr lang="en-CA" sz="6600" dirty="0">
                <a:latin typeface="Impact" panose="020B0806030902050204" pitchFamily="34" charset="0"/>
                <a:cs typeface="Arial"/>
              </a:rPr>
              <a:t>graduate students</a:t>
            </a:r>
          </a:p>
        </p:txBody>
      </p:sp>
      <p:sp>
        <p:nvSpPr>
          <p:cNvPr id="12" name="object 12">
            <a:hlinkClick r:id="rId4"/>
          </p:cNvPr>
          <p:cNvSpPr/>
          <p:nvPr/>
        </p:nvSpPr>
        <p:spPr>
          <a:xfrm>
            <a:off x="176332" y="327546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sz="half" idx="2"/>
          </p:nvPr>
        </p:nvSpPr>
        <p:spPr>
          <a:xfrm>
            <a:off x="883522" y="3278045"/>
            <a:ext cx="5490845" cy="6403163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>
              <a:lnSpc>
                <a:spcPts val="2525"/>
              </a:lnSpc>
              <a:spcBef>
                <a:spcPts val="120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IN-PERSON AND ONLINE APPOINTMENTS</a:t>
            </a:r>
            <a:endParaRPr sz="1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4"/>
            </a:endParaRPr>
          </a:p>
          <a:p>
            <a:pPr marL="12700" marR="309245">
              <a:lnSpc>
                <a:spcPts val="2100"/>
              </a:lnSpc>
              <a:spcBef>
                <a:spcPts val="114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Meet with our writing advisors one-to-one to work through any writing or communication project, at any stage.</a:t>
            </a:r>
          </a:p>
          <a:p>
            <a:pPr marL="12700">
              <a:lnSpc>
                <a:spcPts val="2525"/>
              </a:lnSpc>
              <a:spcBef>
                <a:spcPts val="1855"/>
              </a:spcBef>
            </a:pPr>
            <a:r>
              <a:rPr sz="1500" b="1" dirty="0">
                <a:latin typeface="Verdana"/>
                <a:ea typeface="Verdana"/>
                <a:cs typeface="Verdana" panose="020B0604030504040204" pitchFamily="34" charset="0"/>
              </a:rPr>
              <a:t>ONLINE WORKSHOPS</a:t>
            </a:r>
            <a:endParaRPr sz="1500" b="1" dirty="0">
              <a:latin typeface="Verdana"/>
              <a:ea typeface="Verdana"/>
              <a:cs typeface="Verdana" panose="020B0604030504040204" pitchFamily="34" charset="0"/>
              <a:hlinkClick r:id="rId5"/>
            </a:endParaRPr>
          </a:p>
          <a:p>
            <a:pPr marL="12700" marR="5080">
              <a:lnSpc>
                <a:spcPts val="2100"/>
              </a:lnSpc>
              <a:spcBef>
                <a:spcPts val="114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35 online workshops can be done at your own pace and cover a variety of writing and communication topics.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ONLINE RESOURCES</a:t>
            </a:r>
            <a:endParaRPr sz="1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6"/>
            </a:endParaRPr>
          </a:p>
          <a:p>
            <a:pPr marL="12700" marR="146685">
              <a:lnSpc>
                <a:spcPts val="2100"/>
              </a:lnSpc>
              <a:spcBef>
                <a:spcPts val="120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guides to writing an introduction to tackling revision, we've got everything you need to learn how to write and present available 24/7 on our website.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 CAFÉS</a:t>
            </a:r>
            <a:endParaRPr sz="1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7"/>
            </a:endParaRPr>
          </a:p>
          <a:p>
            <a:pPr marL="12700" marR="161290">
              <a:lnSpc>
                <a:spcPts val="2100"/>
              </a:lnSpc>
              <a:spcBef>
                <a:spcPts val="114"/>
              </a:spcBef>
            </a:pPr>
            <a:r>
              <a:rPr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 doesn't have to be solitary! Join the grad and faculty writing community at Waterloo to connect with your peers and make progress on your work</a:t>
            </a:r>
            <a:r>
              <a:rPr lang="en-CA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lang="en-US" sz="1500" b="1" dirty="0">
                <a:latin typeface="Verdana"/>
                <a:ea typeface="Verdana"/>
              </a:rPr>
              <a:t>ENGLISH CONVERSATION CIRCLES</a:t>
            </a:r>
            <a:endParaRPr lang="en-US" sz="1500" dirty="0">
              <a:latin typeface="Verdana"/>
              <a:ea typeface="Verdana"/>
            </a:endParaRPr>
          </a:p>
          <a:p>
            <a:pPr marL="12700" marR="125730">
              <a:lnSpc>
                <a:spcPts val="2100"/>
              </a:lnSpc>
              <a:spcBef>
                <a:spcPts val="113"/>
              </a:spcBef>
            </a:pPr>
            <a:r>
              <a:rPr lang="en-US" sz="1500" dirty="0">
                <a:latin typeface="Verdana"/>
                <a:ea typeface="Verdana"/>
              </a:rPr>
              <a:t>Practice your English conversation skills in a safe space. Chat with other students and learn about life in Waterloo.</a:t>
            </a:r>
            <a:endParaRPr lang="en-CA" dirty="0">
              <a:latin typeface="Verdana"/>
              <a:ea typeface="Verdan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sz="half" idx="3"/>
          </p:nvPr>
        </p:nvSpPr>
        <p:spPr>
          <a:xfrm>
            <a:off x="14031185" y="3986151"/>
            <a:ext cx="4052569" cy="512185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88265" algn="l">
              <a:lnSpc>
                <a:spcPct val="100000"/>
              </a:lnSpc>
              <a:spcBef>
                <a:spcPts val="110"/>
              </a:spcBef>
            </a:pPr>
            <a:r>
              <a:rPr lang="en-CA" sz="2200" b="0" dirty="0">
                <a:latin typeface="Impact" panose="020B0806030902050204" pitchFamily="34" charset="0"/>
              </a:rPr>
              <a:t>WHAT CAN WE WORK WITH YOU ON?</a:t>
            </a:r>
          </a:p>
          <a:p>
            <a:pPr marL="12700" marR="314325">
              <a:lnSpc>
                <a:spcPct val="116300"/>
              </a:lnSpc>
              <a:spcBef>
                <a:spcPts val="2075"/>
              </a:spcBef>
            </a:pP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1800" b="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  <a:r>
              <a:rPr sz="1800" b="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sz="1800" b="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task,</a:t>
            </a:r>
            <a:r>
              <a:rPr sz="1800" b="0" spc="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1800" b="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1800" b="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discipline,</a:t>
            </a:r>
            <a:r>
              <a:rPr sz="1800" b="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6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</a:t>
            </a:r>
            <a:r>
              <a:rPr sz="1800" b="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</a:t>
            </a:r>
            <a:r>
              <a:rPr sz="1800" b="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sz="1800" b="0" spc="8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sz="1800" b="0" spc="9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process.</a:t>
            </a:r>
            <a:endParaRPr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marR="5080">
              <a:lnSpc>
                <a:spcPct val="116300"/>
              </a:lnSpc>
              <a:spcBef>
                <a:spcPts val="1814"/>
              </a:spcBef>
            </a:pPr>
            <a:r>
              <a:rPr sz="1800" b="0" spc="-114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sz="1800" b="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sz="1800" b="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sz="1800" b="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sz="1800" b="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9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sz="1800" b="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brainstorm, </a:t>
            </a:r>
            <a:r>
              <a:rPr sz="1800" b="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draft,</a:t>
            </a:r>
            <a:r>
              <a:rPr sz="1800" b="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1800" b="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polish</a:t>
            </a:r>
            <a:r>
              <a:rPr sz="1800" b="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sz="1800" b="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papers,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</a:t>
            </a:r>
            <a:r>
              <a:rPr sz="1800" b="0" spc="2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applications,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presentations,</a:t>
            </a:r>
            <a:r>
              <a:rPr sz="1800" b="0" spc="204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1800" b="0" spc="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</a:t>
            </a:r>
            <a:r>
              <a:rPr sz="1800" b="0" spc="18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r>
              <a:rPr sz="1800" b="0" spc="1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1800" b="0" spc="1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</a:t>
            </a:r>
            <a:r>
              <a:rPr sz="1800" b="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disciplines.</a:t>
            </a:r>
            <a:endParaRPr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CA" sz="26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50" dirty="0">
              <a:latin typeface="Arial"/>
              <a:cs typeface="Arial"/>
            </a:endParaRPr>
          </a:p>
          <a:p>
            <a:pPr marL="426084">
              <a:lnSpc>
                <a:spcPct val="100000"/>
              </a:lnSpc>
            </a:pPr>
            <a:r>
              <a:rPr sz="3650" b="0" dirty="0">
                <a:uFill>
                  <a:solidFill>
                    <a:srgbClr val="000000"/>
                  </a:solidFill>
                </a:uFill>
                <a:latin typeface="Impact" panose="020B0806030902050204" pitchFamily="34" charset="0"/>
              </a:rPr>
              <a:t>uwaterloo.ca/wcc</a:t>
            </a:r>
            <a:endParaRPr sz="3650" b="0" dirty="0">
              <a:latin typeface="Impact" panose="020B0806030902050204" pitchFamily="34" charset="0"/>
            </a:endParaRPr>
          </a:p>
        </p:txBody>
      </p:sp>
      <p:sp>
        <p:nvSpPr>
          <p:cNvPr id="16" name="object 16">
            <a:hlinkClick r:id="rId5"/>
          </p:cNvPr>
          <p:cNvSpPr/>
          <p:nvPr/>
        </p:nvSpPr>
        <p:spPr>
          <a:xfrm>
            <a:off x="176332" y="453012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hlinkClick r:id="rId6"/>
          </p:cNvPr>
          <p:cNvSpPr/>
          <p:nvPr/>
        </p:nvSpPr>
        <p:spPr>
          <a:xfrm>
            <a:off x="176332" y="565826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hlinkClick r:id="rId7"/>
          </p:cNvPr>
          <p:cNvSpPr/>
          <p:nvPr/>
        </p:nvSpPr>
        <p:spPr>
          <a:xfrm>
            <a:off x="176691" y="715534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hlinkClick r:id="rId8"/>
          </p:cNvPr>
          <p:cNvSpPr/>
          <p:nvPr/>
        </p:nvSpPr>
        <p:spPr>
          <a:xfrm>
            <a:off x="6686096" y="326276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hlinkClick r:id="rId9"/>
          </p:cNvPr>
          <p:cNvSpPr/>
          <p:nvPr/>
        </p:nvSpPr>
        <p:spPr>
          <a:xfrm>
            <a:off x="6686096" y="471859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hlinkClick r:id="rId10"/>
          </p:cNvPr>
          <p:cNvSpPr/>
          <p:nvPr/>
        </p:nvSpPr>
        <p:spPr>
          <a:xfrm>
            <a:off x="6686096" y="609222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hlinkClick r:id="rId11"/>
          </p:cNvPr>
          <p:cNvSpPr/>
          <p:nvPr/>
        </p:nvSpPr>
        <p:spPr>
          <a:xfrm>
            <a:off x="6686096" y="746585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hlinkClick r:id="rId12"/>
          </p:cNvPr>
          <p:cNvSpPr/>
          <p:nvPr/>
        </p:nvSpPr>
        <p:spPr>
          <a:xfrm>
            <a:off x="170996" y="845848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6000" y="663743"/>
            <a:ext cx="7977257" cy="283975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16000" y="5166595"/>
            <a:ext cx="5753535" cy="2839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165" dirty="0">
                <a:latin typeface="Arial"/>
                <a:cs typeface="Arial"/>
              </a:rPr>
              <a:t>In-</a:t>
            </a:r>
            <a:r>
              <a:rPr sz="2500" dirty="0">
                <a:latin typeface="Arial"/>
                <a:cs typeface="Arial"/>
              </a:rPr>
              <a:t>person</a:t>
            </a:r>
            <a:r>
              <a:rPr sz="2500" spc="13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and</a:t>
            </a:r>
            <a:r>
              <a:rPr sz="2500" spc="13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online</a:t>
            </a:r>
            <a:r>
              <a:rPr sz="2500" spc="135" dirty="0">
                <a:latin typeface="Arial"/>
                <a:cs typeface="Arial"/>
              </a:rPr>
              <a:t> </a:t>
            </a:r>
            <a:r>
              <a:rPr sz="2500" spc="40" dirty="0">
                <a:latin typeface="Arial"/>
                <a:cs typeface="Arial"/>
              </a:rPr>
              <a:t>appointments</a:t>
            </a:r>
            <a:endParaRPr lang="en-CA" sz="2500" spc="4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Online</a:t>
            </a:r>
            <a:r>
              <a:rPr sz="2500" spc="-110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workshops</a:t>
            </a:r>
            <a:endParaRPr sz="2500" dirty="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Scholarship</a:t>
            </a:r>
            <a:r>
              <a:rPr sz="2500" spc="114" dirty="0">
                <a:latin typeface="Arial"/>
                <a:cs typeface="Arial"/>
              </a:rPr>
              <a:t> </a:t>
            </a:r>
            <a:r>
              <a:rPr sz="2500" spc="50" dirty="0">
                <a:latin typeface="Arial"/>
                <a:cs typeface="Arial"/>
              </a:rPr>
              <a:t>application</a:t>
            </a:r>
            <a:r>
              <a:rPr sz="2500" spc="114" dirty="0">
                <a:latin typeface="Arial"/>
                <a:cs typeface="Arial"/>
              </a:rPr>
              <a:t> </a:t>
            </a:r>
            <a:r>
              <a:rPr sz="2500" spc="60" dirty="0">
                <a:latin typeface="Arial"/>
                <a:cs typeface="Arial"/>
              </a:rPr>
              <a:t>support </a:t>
            </a:r>
            <a:endParaRPr lang="en-CA" sz="2500" spc="60" dirty="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 spc="60" dirty="0">
                <a:latin typeface="Arial"/>
                <a:cs typeface="Arial"/>
              </a:rPr>
              <a:t>Writing</a:t>
            </a:r>
            <a:r>
              <a:rPr sz="2500" spc="-35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Cafés</a:t>
            </a:r>
            <a:endParaRPr lang="en-CA" sz="2500" spc="-10" dirty="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Dissertation</a:t>
            </a:r>
            <a:r>
              <a:rPr sz="2500" spc="240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Boot</a:t>
            </a:r>
            <a:r>
              <a:rPr sz="2500" spc="245" dirty="0">
                <a:latin typeface="Arial"/>
                <a:cs typeface="Arial"/>
              </a:rPr>
              <a:t> </a:t>
            </a:r>
            <a:r>
              <a:rPr sz="2500" spc="-20" dirty="0">
                <a:latin typeface="Arial"/>
                <a:cs typeface="Arial"/>
              </a:rPr>
              <a:t>Camp</a:t>
            </a:r>
            <a:r>
              <a:rPr lang="en-CA" sz="2500" spc="-20" dirty="0">
                <a:latin typeface="Arial"/>
                <a:cs typeface="Arial"/>
              </a:rPr>
              <a:t> program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6000" y="3912814"/>
            <a:ext cx="7823200" cy="8444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400" dirty="0">
                <a:latin typeface="Impact" panose="020B0806030902050204" pitchFamily="34" charset="0"/>
                <a:cs typeface="Arial"/>
              </a:rPr>
              <a:t>Ways we can support you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439095" y="751160"/>
            <a:ext cx="8849360" cy="1161857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144780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1140"/>
              </a:spcBef>
            </a:pPr>
            <a:r>
              <a:rPr b="0" dirty="0">
                <a:latin typeface="Impact" panose="020B0806030902050204" pitchFamily="34" charset="0"/>
              </a:rPr>
              <a:t>Services for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299825" y="1913017"/>
            <a:ext cx="6988175" cy="1172116"/>
          </a:xfrm>
          <a:prstGeom prst="rect">
            <a:avLst/>
          </a:prstGeom>
          <a:solidFill>
            <a:srgbClr val="FFD54E"/>
          </a:solidFill>
        </p:spPr>
        <p:txBody>
          <a:bodyPr vert="horz" wrap="square" lIns="0" tIns="15494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220"/>
              </a:spcBef>
            </a:pPr>
            <a:r>
              <a:rPr sz="6600" dirty="0">
                <a:latin typeface="Impact" panose="020B0806030902050204" pitchFamily="34" charset="0"/>
                <a:cs typeface="Arial"/>
              </a:rPr>
              <a:t>graduate students</a:t>
            </a:r>
          </a:p>
        </p:txBody>
      </p:sp>
      <p:grpSp>
        <p:nvGrpSpPr>
          <p:cNvPr id="12" name="object 12"/>
          <p:cNvGrpSpPr/>
          <p:nvPr/>
        </p:nvGrpSpPr>
        <p:grpSpPr>
          <a:xfrm>
            <a:off x="12641977" y="3864786"/>
            <a:ext cx="5495925" cy="6086475"/>
            <a:chOff x="12641977" y="3864786"/>
            <a:chExt cx="5495925" cy="6086475"/>
          </a:xfrm>
        </p:grpSpPr>
        <p:sp>
          <p:nvSpPr>
            <p:cNvPr id="13" name="object 13"/>
            <p:cNvSpPr/>
            <p:nvPr/>
          </p:nvSpPr>
          <p:spPr>
            <a:xfrm>
              <a:off x="12641977" y="3864786"/>
              <a:ext cx="5495925" cy="6086475"/>
            </a:xfrm>
            <a:custGeom>
              <a:avLst/>
              <a:gdLst/>
              <a:ahLst/>
              <a:cxnLst/>
              <a:rect l="l" t="t" r="r" b="b"/>
              <a:pathLst>
                <a:path w="5495925" h="6086475">
                  <a:moveTo>
                    <a:pt x="5495923" y="6086474"/>
                  </a:moveTo>
                  <a:lnTo>
                    <a:pt x="0" y="6086474"/>
                  </a:lnTo>
                  <a:lnTo>
                    <a:pt x="0" y="0"/>
                  </a:lnTo>
                  <a:lnTo>
                    <a:pt x="5495923" y="0"/>
                  </a:lnTo>
                  <a:lnTo>
                    <a:pt x="5495923" y="6086474"/>
                  </a:lnTo>
                  <a:close/>
                </a:path>
              </a:pathLst>
            </a:custGeom>
            <a:solidFill>
              <a:srgbClr val="FFD5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27782" y="9258301"/>
              <a:ext cx="1476374" cy="59054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2991003" y="4059058"/>
            <a:ext cx="4802505" cy="5153334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2800" dirty="0">
                <a:latin typeface="Impact" panose="020B0806030902050204" pitchFamily="34" charset="0"/>
                <a:cs typeface="Arial"/>
              </a:rPr>
              <a:t>What can we work with you on?</a:t>
            </a:r>
          </a:p>
          <a:p>
            <a:pPr marL="12700" marR="55244">
              <a:spcBef>
                <a:spcPts val="925"/>
              </a:spcBef>
            </a:pP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  <a:r>
              <a:rPr sz="25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8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sz="25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 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task,</a:t>
            </a:r>
            <a:r>
              <a:rPr sz="25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25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discipline,</a:t>
            </a:r>
            <a:r>
              <a:rPr sz="2500" spc="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</a:t>
            </a:r>
            <a:r>
              <a:rPr sz="2500" spc="8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</a:t>
            </a:r>
            <a:r>
              <a:rPr sz="2500" spc="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sz="2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sz="2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process.</a:t>
            </a:r>
            <a:endParaRPr sz="2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225" marR="227329">
              <a:spcBef>
                <a:spcPts val="980"/>
              </a:spcBef>
            </a:pPr>
            <a:r>
              <a:rPr sz="2500" spc="-1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sz="25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sz="25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sz="25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sz="25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9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sz="25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brainstorm, </a:t>
            </a:r>
            <a:r>
              <a:rPr sz="25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draft,</a:t>
            </a:r>
            <a:r>
              <a:rPr sz="2500" spc="6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2500" spc="6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polish</a:t>
            </a:r>
            <a:r>
              <a:rPr sz="25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sz="2500" spc="6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papers,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</a:t>
            </a:r>
            <a:r>
              <a:rPr sz="2500" spc="1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applications,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presentations,</a:t>
            </a:r>
            <a:r>
              <a:rPr sz="2500" spc="1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2500" spc="1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</a:t>
            </a:r>
            <a:r>
              <a:rPr sz="2500" spc="1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r>
              <a:rPr sz="2500" spc="13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2500" spc="1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</a:t>
            </a:r>
            <a:r>
              <a:rPr sz="2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disciplines.</a:t>
            </a:r>
            <a:endParaRPr sz="2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13929" y="5166595"/>
            <a:ext cx="4650331" cy="28782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-20" dirty="0">
                <a:latin typeface="Arial"/>
                <a:cs typeface="Arial"/>
              </a:rPr>
              <a:t>Speak</a:t>
            </a:r>
            <a:r>
              <a:rPr sz="2500" spc="-10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Like</a:t>
            </a:r>
            <a:r>
              <a:rPr sz="2500" spc="-10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a</a:t>
            </a:r>
            <a:r>
              <a:rPr sz="2500" spc="-105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Scholar</a:t>
            </a:r>
            <a:r>
              <a:rPr lang="en-CA" sz="2500" spc="-10" dirty="0">
                <a:latin typeface="Arial"/>
                <a:cs typeface="Arial"/>
              </a:rPr>
              <a:t> program</a:t>
            </a:r>
            <a:endParaRPr lang="en-CA" sz="250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-25" dirty="0">
                <a:latin typeface="Arial"/>
                <a:cs typeface="Arial"/>
              </a:rPr>
              <a:t>Rock</a:t>
            </a:r>
            <a:r>
              <a:rPr sz="2500" spc="-105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Your</a:t>
            </a:r>
            <a:r>
              <a:rPr sz="2500" spc="-100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Thesis</a:t>
            </a:r>
            <a:r>
              <a:rPr lang="en-CA" sz="2500" spc="-10" dirty="0">
                <a:latin typeface="Arial"/>
                <a:cs typeface="Arial"/>
              </a:rPr>
              <a:t> workshops</a:t>
            </a: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English</a:t>
            </a:r>
            <a:r>
              <a:rPr sz="2500" spc="110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Conversation</a:t>
            </a:r>
            <a:r>
              <a:rPr sz="2500" spc="114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Circles </a:t>
            </a:r>
            <a:endParaRPr lang="en-CA" sz="2500" spc="-1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Online</a:t>
            </a:r>
            <a:r>
              <a:rPr sz="2500" spc="-110" dirty="0">
                <a:latin typeface="Arial"/>
                <a:cs typeface="Arial"/>
              </a:rPr>
              <a:t> </a:t>
            </a:r>
            <a:r>
              <a:rPr sz="2500" spc="-10" dirty="0">
                <a:latin typeface="Arial"/>
                <a:cs typeface="Arial"/>
              </a:rPr>
              <a:t>resources</a:t>
            </a:r>
            <a:endParaRPr lang="en-CA" sz="2500" spc="-1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dirty="0">
                <a:latin typeface="Arial"/>
                <a:cs typeface="Arial"/>
              </a:rPr>
              <a:t>Email</a:t>
            </a:r>
            <a:r>
              <a:rPr sz="2500" spc="-140" dirty="0">
                <a:latin typeface="Arial"/>
                <a:cs typeface="Arial"/>
              </a:rPr>
              <a:t> </a:t>
            </a:r>
            <a:r>
              <a:rPr sz="2500" spc="90" dirty="0">
                <a:latin typeface="Arial"/>
                <a:cs typeface="Arial"/>
              </a:rPr>
              <a:t>tutoring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31878" y="9345556"/>
            <a:ext cx="8566069" cy="632224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3600" dirty="0">
                <a:latin typeface="Impact" panose="020B0806030902050204" pitchFamily="34" charset="0"/>
                <a:cs typeface="Arial"/>
              </a:rPr>
              <a:t>For more information visit </a:t>
            </a:r>
            <a:r>
              <a:rPr sz="3600" dirty="0">
                <a:uFill>
                  <a:solidFill>
                    <a:srgbClr val="000000"/>
                  </a:solidFill>
                </a:uFill>
                <a:latin typeface="Impact" panose="020B0806030902050204" pitchFamily="34" charset="0"/>
                <a:cs typeface="Arial"/>
              </a:rPr>
              <a:t>uwaterloo.ca/wcc</a:t>
            </a:r>
            <a:endParaRPr sz="3600" dirty="0">
              <a:latin typeface="Impact" panose="020B0806030902050204" pitchFamily="34" charset="0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82ab3454-a821-486f-afbb-297f3890dd57" xsi:nil="true"/>
    <lcf76f155ced4ddcb4097134ff3c332f xmlns="f1559514-fc77-4e26-be19-2215a194d845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1A929D3964945B59EC24B170BD600" ma:contentTypeVersion="18" ma:contentTypeDescription="Create a new document." ma:contentTypeScope="" ma:versionID="5a398c1fe1a9c61601209914f6afbf1c">
  <xsd:schema xmlns:xsd="http://www.w3.org/2001/XMLSchema" xmlns:xs="http://www.w3.org/2001/XMLSchema" xmlns:p="http://schemas.microsoft.com/office/2006/metadata/properties" xmlns:ns1="http://schemas.microsoft.com/sharepoint/v3" xmlns:ns2="f1559514-fc77-4e26-be19-2215a194d845" xmlns:ns3="82ab3454-a821-486f-afbb-297f3890dd57" targetNamespace="http://schemas.microsoft.com/office/2006/metadata/properties" ma:root="true" ma:fieldsID="2e5f4c378ce24b68d953fdb2cdc8c3fe" ns1:_="" ns2:_="" ns3:_="">
    <xsd:import namespace="http://schemas.microsoft.com/sharepoint/v3"/>
    <xsd:import namespace="f1559514-fc77-4e26-be19-2215a194d845"/>
    <xsd:import namespace="82ab3454-a821-486f-afbb-297f3890dd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9514-fc77-4e26-be19-2215a194d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bf906fe-3e8e-4b22-a6fd-bde302b92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ab3454-a821-486f-afbb-297f3890dd5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c869b6a-575f-42d1-8baf-d51fede84969}" ma:internalName="TaxCatchAll" ma:showField="CatchAllData" ma:web="82ab3454-a821-486f-afbb-297f3890dd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381B22-5312-4B08-B4AC-034E382E39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537F54-5124-47E2-9F06-73B02E23A20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82ab3454-a821-486f-afbb-297f3890dd57"/>
    <ds:schemaRef ds:uri="f1559514-fc77-4e26-be19-2215a194d845"/>
  </ds:schemaRefs>
</ds:datastoreItem>
</file>

<file path=customXml/itemProps3.xml><?xml version="1.0" encoding="utf-8"?>
<ds:datastoreItem xmlns:ds="http://schemas.openxmlformats.org/officeDocument/2006/customXml" ds:itemID="{A3909F69-8CCC-4530-8921-4665ADA9F4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559514-fc77-4e26-be19-2215a194d845"/>
    <ds:schemaRef ds:uri="82ab3454-a821-486f-afbb-297f3890dd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430</Words>
  <Application>Microsoft Office PowerPoint</Application>
  <PresentationFormat>Custom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Services for</vt:lpstr>
      <vt:lpstr>Services for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F2022 Grad and undergrad slides</dc:title>
  <dc:creator>Writing and Communication Centre</dc:creator>
  <cp:keywords>DAFMZRv7Sh8,BADxwyJR-78</cp:keywords>
  <cp:lastModifiedBy>Meghan Ashdown</cp:lastModifiedBy>
  <cp:revision>13</cp:revision>
  <dcterms:created xsi:type="dcterms:W3CDTF">2022-09-23T19:45:10Z</dcterms:created>
  <dcterms:modified xsi:type="dcterms:W3CDTF">2023-04-24T18:23:19Z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2022-09-23T00:00:00Z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2022-09-23T00:00:00Z</vt:filetime>
  </property>
  <property fmtid="{D5CDD505-2E9C-101B-9397-08002B2CF9AE}" pid="6" name="ContentTypeId">
    <vt:lpwstr>0x01010025E1A929D3964945B59EC24B170BD600</vt:lpwstr>
  </property>
  <property fmtid="{D5CDD505-2E9C-101B-9397-08002B2CF9AE}" pid="7" name="MediaServiceImageTags">
    <vt:lpwstr/>
  </property>
</Properties>
</file>